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  <p:sldMasterId id="2147483680" r:id="rId4"/>
  </p:sldMasterIdLst>
  <p:notesMasterIdLst>
    <p:notesMasterId r:id="rId45"/>
  </p:notesMasterIdLst>
  <p:sldIdLst>
    <p:sldId id="320" r:id="rId5"/>
    <p:sldId id="256" r:id="rId6"/>
    <p:sldId id="257" r:id="rId7"/>
    <p:sldId id="300" r:id="rId8"/>
    <p:sldId id="258" r:id="rId9"/>
    <p:sldId id="259" r:id="rId10"/>
    <p:sldId id="260" r:id="rId11"/>
    <p:sldId id="261" r:id="rId12"/>
    <p:sldId id="263" r:id="rId13"/>
    <p:sldId id="274" r:id="rId14"/>
    <p:sldId id="304" r:id="rId15"/>
    <p:sldId id="303" r:id="rId16"/>
    <p:sldId id="262" r:id="rId17"/>
    <p:sldId id="264" r:id="rId18"/>
    <p:sldId id="276" r:id="rId19"/>
    <p:sldId id="277" r:id="rId20"/>
    <p:sldId id="280" r:id="rId21"/>
    <p:sldId id="282" r:id="rId22"/>
    <p:sldId id="281" r:id="rId23"/>
    <p:sldId id="308" r:id="rId24"/>
    <p:sldId id="306" r:id="rId25"/>
    <p:sldId id="305" r:id="rId26"/>
    <p:sldId id="309" r:id="rId27"/>
    <p:sldId id="307" r:id="rId28"/>
    <p:sldId id="310" r:id="rId29"/>
    <p:sldId id="311" r:id="rId30"/>
    <p:sldId id="312" r:id="rId31"/>
    <p:sldId id="302" r:id="rId32"/>
    <p:sldId id="268" r:id="rId33"/>
    <p:sldId id="269" r:id="rId34"/>
    <p:sldId id="270" r:id="rId35"/>
    <p:sldId id="295" r:id="rId36"/>
    <p:sldId id="271" r:id="rId37"/>
    <p:sldId id="297" r:id="rId38"/>
    <p:sldId id="319" r:id="rId39"/>
    <p:sldId id="318" r:id="rId40"/>
    <p:sldId id="317" r:id="rId41"/>
    <p:sldId id="316" r:id="rId42"/>
    <p:sldId id="313" r:id="rId43"/>
    <p:sldId id="301" r:id="rId4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6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000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88A4E9-FE37-4AE7-A0F9-25F995672B75}" v="29" dt="2024-04-11T10:30:34.548"/>
    <p1510:client id="{98AF7EA6-5872-4510-A3CC-CB8AC4645F82}" v="77" dt="2024-04-11T14:53:31.8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5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o Midena" userId="a434877e-3762-419e-aeb6-42638f3a4042" providerId="ADAL" clId="{1788A4E9-FE37-4AE7-A0F9-25F995672B75}"/>
    <pc:docChg chg="undo redo custSel addSld delSld modSld sldOrd">
      <pc:chgData name="Matteo Midena" userId="a434877e-3762-419e-aeb6-42638f3a4042" providerId="ADAL" clId="{1788A4E9-FE37-4AE7-A0F9-25F995672B75}" dt="2024-04-11T15:34:29.359" v="992" actId="1035"/>
      <pc:docMkLst>
        <pc:docMk/>
      </pc:docMkLst>
      <pc:sldChg chg="modSp mod ord modShow">
        <pc:chgData name="Matteo Midena" userId="a434877e-3762-419e-aeb6-42638f3a4042" providerId="ADAL" clId="{1788A4E9-FE37-4AE7-A0F9-25F995672B75}" dt="2024-04-11T10:31:16.679" v="962"/>
        <pc:sldMkLst>
          <pc:docMk/>
          <pc:sldMk cId="1969366409" sldId="256"/>
        </pc:sldMkLst>
        <pc:spChg chg="mod">
          <ac:chgData name="Matteo Midena" userId="a434877e-3762-419e-aeb6-42638f3a4042" providerId="ADAL" clId="{1788A4E9-FE37-4AE7-A0F9-25F995672B75}" dt="2024-04-11T10:17:35.576" v="953" actId="20577"/>
          <ac:spMkLst>
            <pc:docMk/>
            <pc:sldMk cId="1969366409" sldId="256"/>
            <ac:spMk id="3" creationId="{BE80E978-8E6F-9A70-3CAB-5ACDE4F956B2}"/>
          </ac:spMkLst>
        </pc:spChg>
      </pc:sldChg>
      <pc:sldChg chg="addSp delSp modSp mod">
        <pc:chgData name="Matteo Midena" userId="a434877e-3762-419e-aeb6-42638f3a4042" providerId="ADAL" clId="{1788A4E9-FE37-4AE7-A0F9-25F995672B75}" dt="2024-04-10T15:09:13.524" v="525" actId="207"/>
        <pc:sldMkLst>
          <pc:docMk/>
          <pc:sldMk cId="2944244643" sldId="257"/>
        </pc:sldMkLst>
        <pc:spChg chg="mod">
          <ac:chgData name="Matteo Midena" userId="a434877e-3762-419e-aeb6-42638f3a4042" providerId="ADAL" clId="{1788A4E9-FE37-4AE7-A0F9-25F995672B75}" dt="2024-04-10T15:09:13.524" v="525" actId="207"/>
          <ac:spMkLst>
            <pc:docMk/>
            <pc:sldMk cId="2944244643" sldId="257"/>
            <ac:spMk id="2" creationId="{6C47828E-1420-9463-EEF2-71B872885643}"/>
          </ac:spMkLst>
        </pc:spChg>
        <pc:picChg chg="add mod">
          <ac:chgData name="Matteo Midena" userId="a434877e-3762-419e-aeb6-42638f3a4042" providerId="ADAL" clId="{1788A4E9-FE37-4AE7-A0F9-25F995672B75}" dt="2024-04-08T07:53:57.456" v="58"/>
          <ac:picMkLst>
            <pc:docMk/>
            <pc:sldMk cId="2944244643" sldId="257"/>
            <ac:picMk id="3" creationId="{CFE3F44D-7554-027A-ED0E-C704AC8B7BB7}"/>
          </ac:picMkLst>
        </pc:picChg>
        <pc:picChg chg="del">
          <ac:chgData name="Matteo Midena" userId="a434877e-3762-419e-aeb6-42638f3a4042" providerId="ADAL" clId="{1788A4E9-FE37-4AE7-A0F9-25F995672B75}" dt="2024-04-08T07:51:31.771" v="0" actId="478"/>
          <ac:picMkLst>
            <pc:docMk/>
            <pc:sldMk cId="2944244643" sldId="257"/>
            <ac:picMk id="4" creationId="{DBBC8B22-4F2F-C79C-8991-EB8900D808C0}"/>
          </ac:picMkLst>
        </pc:picChg>
        <pc:picChg chg="add mod">
          <ac:chgData name="Matteo Midena" userId="a434877e-3762-419e-aeb6-42638f3a4042" providerId="ADAL" clId="{1788A4E9-FE37-4AE7-A0F9-25F995672B75}" dt="2024-04-08T07:53:57.456" v="58"/>
          <ac:picMkLst>
            <pc:docMk/>
            <pc:sldMk cId="2944244643" sldId="257"/>
            <ac:picMk id="7" creationId="{EDD82BB0-9374-423C-5863-FC7A537FF12D}"/>
          </ac:picMkLst>
        </pc:picChg>
        <pc:picChg chg="add mod">
          <ac:chgData name="Matteo Midena" userId="a434877e-3762-419e-aeb6-42638f3a4042" providerId="ADAL" clId="{1788A4E9-FE37-4AE7-A0F9-25F995672B75}" dt="2024-04-08T07:54:04.283" v="59" actId="1076"/>
          <ac:picMkLst>
            <pc:docMk/>
            <pc:sldMk cId="2944244643" sldId="257"/>
            <ac:picMk id="8" creationId="{65CD9B74-54F2-B3C4-84CC-BCDC6F8B8476}"/>
          </ac:picMkLst>
        </pc:picChg>
      </pc:sldChg>
      <pc:sldChg chg="modSp mod modNotesTx">
        <pc:chgData name="Matteo Midena" userId="a434877e-3762-419e-aeb6-42638f3a4042" providerId="ADAL" clId="{1788A4E9-FE37-4AE7-A0F9-25F995672B75}" dt="2024-04-10T15:09:02.701" v="523" actId="1076"/>
        <pc:sldMkLst>
          <pc:docMk/>
          <pc:sldMk cId="2529548175" sldId="258"/>
        </pc:sldMkLst>
        <pc:spChg chg="mod">
          <ac:chgData name="Matteo Midena" userId="a434877e-3762-419e-aeb6-42638f3a4042" providerId="ADAL" clId="{1788A4E9-FE37-4AE7-A0F9-25F995672B75}" dt="2024-04-10T15:05:15.077" v="505" actId="207"/>
          <ac:spMkLst>
            <pc:docMk/>
            <pc:sldMk cId="2529548175" sldId="258"/>
            <ac:spMk id="2" creationId="{4FEAE4F7-D84B-D0F8-F4DB-188BF63C865F}"/>
          </ac:spMkLst>
        </pc:spChg>
        <pc:spChg chg="mod">
          <ac:chgData name="Matteo Midena" userId="a434877e-3762-419e-aeb6-42638f3a4042" providerId="ADAL" clId="{1788A4E9-FE37-4AE7-A0F9-25F995672B75}" dt="2024-04-10T15:02:46.900" v="480" actId="1076"/>
          <ac:spMkLst>
            <pc:docMk/>
            <pc:sldMk cId="2529548175" sldId="258"/>
            <ac:spMk id="4" creationId="{3E6FF604-F0B5-0E37-0988-95BA8829A4B2}"/>
          </ac:spMkLst>
        </pc:spChg>
        <pc:spChg chg="mod">
          <ac:chgData name="Matteo Midena" userId="a434877e-3762-419e-aeb6-42638f3a4042" providerId="ADAL" clId="{1788A4E9-FE37-4AE7-A0F9-25F995672B75}" dt="2024-04-10T15:08:52.722" v="522" actId="1076"/>
          <ac:spMkLst>
            <pc:docMk/>
            <pc:sldMk cId="2529548175" sldId="258"/>
            <ac:spMk id="5" creationId="{F31B54E7-AB8D-394D-C056-F3643327BAB2}"/>
          </ac:spMkLst>
        </pc:spChg>
        <pc:spChg chg="mod">
          <ac:chgData name="Matteo Midena" userId="a434877e-3762-419e-aeb6-42638f3a4042" providerId="ADAL" clId="{1788A4E9-FE37-4AE7-A0F9-25F995672B75}" dt="2024-04-10T15:08:30.214" v="519" actId="1076"/>
          <ac:spMkLst>
            <pc:docMk/>
            <pc:sldMk cId="2529548175" sldId="258"/>
            <ac:spMk id="7" creationId="{10B9A457-496D-3721-F6F8-088FC92733FA}"/>
          </ac:spMkLst>
        </pc:spChg>
        <pc:spChg chg="mod">
          <ac:chgData name="Matteo Midena" userId="a434877e-3762-419e-aeb6-42638f3a4042" providerId="ADAL" clId="{1788A4E9-FE37-4AE7-A0F9-25F995672B75}" dt="2024-04-10T15:09:02.701" v="523" actId="1076"/>
          <ac:spMkLst>
            <pc:docMk/>
            <pc:sldMk cId="2529548175" sldId="258"/>
            <ac:spMk id="8" creationId="{6158FA83-B114-D0EC-F01C-1C52E9098280}"/>
          </ac:spMkLst>
        </pc:spChg>
        <pc:picChg chg="mod">
          <ac:chgData name="Matteo Midena" userId="a434877e-3762-419e-aeb6-42638f3a4042" providerId="ADAL" clId="{1788A4E9-FE37-4AE7-A0F9-25F995672B75}" dt="2024-04-10T15:01:57.493" v="467" actId="1076"/>
          <ac:picMkLst>
            <pc:docMk/>
            <pc:sldMk cId="2529548175" sldId="258"/>
            <ac:picMk id="3" creationId="{653F9DC9-C911-D9CE-EBED-2D7A9FBA10A6}"/>
          </ac:picMkLst>
        </pc:picChg>
        <pc:picChg chg="mod">
          <ac:chgData name="Matteo Midena" userId="a434877e-3762-419e-aeb6-42638f3a4042" providerId="ADAL" clId="{1788A4E9-FE37-4AE7-A0F9-25F995672B75}" dt="2024-04-10T15:03:05.122" v="483" actId="1076"/>
          <ac:picMkLst>
            <pc:docMk/>
            <pc:sldMk cId="2529548175" sldId="258"/>
            <ac:picMk id="6" creationId="{C31CC895-F9C8-54F8-32B6-6589307B5534}"/>
          </ac:picMkLst>
        </pc:picChg>
      </pc:sldChg>
      <pc:sldChg chg="modSp mod">
        <pc:chgData name="Matteo Midena" userId="a434877e-3762-419e-aeb6-42638f3a4042" providerId="ADAL" clId="{1788A4E9-FE37-4AE7-A0F9-25F995672B75}" dt="2024-04-10T15:10:35.245" v="541" actId="1076"/>
        <pc:sldMkLst>
          <pc:docMk/>
          <pc:sldMk cId="943478968" sldId="259"/>
        </pc:sldMkLst>
        <pc:spChg chg="mod">
          <ac:chgData name="Matteo Midena" userId="a434877e-3762-419e-aeb6-42638f3a4042" providerId="ADAL" clId="{1788A4E9-FE37-4AE7-A0F9-25F995672B75}" dt="2024-04-10T15:10:05.894" v="537" actId="1076"/>
          <ac:spMkLst>
            <pc:docMk/>
            <pc:sldMk cId="943478968" sldId="259"/>
            <ac:spMk id="2" creationId="{08ED6E14-B9B8-CBEB-1D6F-E3B2A5651EB2}"/>
          </ac:spMkLst>
        </pc:spChg>
        <pc:spChg chg="mod">
          <ac:chgData name="Matteo Midena" userId="a434877e-3762-419e-aeb6-42638f3a4042" providerId="ADAL" clId="{1788A4E9-FE37-4AE7-A0F9-25F995672B75}" dt="2024-04-10T15:10:27.170" v="540" actId="1076"/>
          <ac:spMkLst>
            <pc:docMk/>
            <pc:sldMk cId="943478968" sldId="259"/>
            <ac:spMk id="3" creationId="{2DED349C-2B5B-D69D-D552-D53AAF5C796A}"/>
          </ac:spMkLst>
        </pc:spChg>
        <pc:spChg chg="mod">
          <ac:chgData name="Matteo Midena" userId="a434877e-3762-419e-aeb6-42638f3a4042" providerId="ADAL" clId="{1788A4E9-FE37-4AE7-A0F9-25F995672B75}" dt="2024-04-10T15:10:14.853" v="538" actId="1076"/>
          <ac:spMkLst>
            <pc:docMk/>
            <pc:sldMk cId="943478968" sldId="259"/>
            <ac:spMk id="7" creationId="{B6F9FAB9-B6D1-3009-DE29-A05381BFA91D}"/>
          </ac:spMkLst>
        </pc:spChg>
        <pc:spChg chg="mod">
          <ac:chgData name="Matteo Midena" userId="a434877e-3762-419e-aeb6-42638f3a4042" providerId="ADAL" clId="{1788A4E9-FE37-4AE7-A0F9-25F995672B75}" dt="2024-04-10T15:09:59.463" v="536" actId="1076"/>
          <ac:spMkLst>
            <pc:docMk/>
            <pc:sldMk cId="943478968" sldId="259"/>
            <ac:spMk id="10" creationId="{8ED854CE-921A-063B-C2B6-B92FB960D6CD}"/>
          </ac:spMkLst>
        </pc:spChg>
        <pc:picChg chg="mod">
          <ac:chgData name="Matteo Midena" userId="a434877e-3762-419e-aeb6-42638f3a4042" providerId="ADAL" clId="{1788A4E9-FE37-4AE7-A0F9-25F995672B75}" dt="2024-04-10T15:10:35.245" v="541" actId="1076"/>
          <ac:picMkLst>
            <pc:docMk/>
            <pc:sldMk cId="943478968" sldId="259"/>
            <ac:picMk id="5" creationId="{BF9D0A8F-7580-4DF6-1631-35735D9C1A60}"/>
          </ac:picMkLst>
        </pc:picChg>
      </pc:sldChg>
      <pc:sldChg chg="modSp mod">
        <pc:chgData name="Matteo Midena" userId="a434877e-3762-419e-aeb6-42638f3a4042" providerId="ADAL" clId="{1788A4E9-FE37-4AE7-A0F9-25F995672B75}" dt="2024-04-10T15:10:49.183" v="542" actId="207"/>
        <pc:sldMkLst>
          <pc:docMk/>
          <pc:sldMk cId="2041557399" sldId="260"/>
        </pc:sldMkLst>
        <pc:spChg chg="mod">
          <ac:chgData name="Matteo Midena" userId="a434877e-3762-419e-aeb6-42638f3a4042" providerId="ADAL" clId="{1788A4E9-FE37-4AE7-A0F9-25F995672B75}" dt="2024-04-10T15:10:49.183" v="542" actId="207"/>
          <ac:spMkLst>
            <pc:docMk/>
            <pc:sldMk cId="2041557399" sldId="260"/>
            <ac:spMk id="2" creationId="{D76A1805-7F34-38C1-83DC-6BE4630FE5EC}"/>
          </ac:spMkLst>
        </pc:spChg>
      </pc:sldChg>
      <pc:sldChg chg="modSp mod">
        <pc:chgData name="Matteo Midena" userId="a434877e-3762-419e-aeb6-42638f3a4042" providerId="ADAL" clId="{1788A4E9-FE37-4AE7-A0F9-25F995672B75}" dt="2024-04-10T15:14:03.374" v="549" actId="1076"/>
        <pc:sldMkLst>
          <pc:docMk/>
          <pc:sldMk cId="827756215" sldId="263"/>
        </pc:sldMkLst>
        <pc:spChg chg="mod">
          <ac:chgData name="Matteo Midena" userId="a434877e-3762-419e-aeb6-42638f3a4042" providerId="ADAL" clId="{1788A4E9-FE37-4AE7-A0F9-25F995672B75}" dt="2024-04-10T15:14:03.374" v="549" actId="1076"/>
          <ac:spMkLst>
            <pc:docMk/>
            <pc:sldMk cId="827756215" sldId="263"/>
            <ac:spMk id="23" creationId="{E118F8A0-1876-8066-C155-DE771ECA7FA2}"/>
          </ac:spMkLst>
        </pc:spChg>
      </pc:sldChg>
      <pc:sldChg chg="addSp modSp mod">
        <pc:chgData name="Matteo Midena" userId="a434877e-3762-419e-aeb6-42638f3a4042" providerId="ADAL" clId="{1788A4E9-FE37-4AE7-A0F9-25F995672B75}" dt="2024-04-11T10:17:53.383" v="954" actId="207"/>
        <pc:sldMkLst>
          <pc:docMk/>
          <pc:sldMk cId="1066185089" sldId="264"/>
        </pc:sldMkLst>
        <pc:spChg chg="mod">
          <ac:chgData name="Matteo Midena" userId="a434877e-3762-419e-aeb6-42638f3a4042" providerId="ADAL" clId="{1788A4E9-FE37-4AE7-A0F9-25F995672B75}" dt="2024-04-11T10:17:53.383" v="954" actId="207"/>
          <ac:spMkLst>
            <pc:docMk/>
            <pc:sldMk cId="1066185089" sldId="264"/>
            <ac:spMk id="2" creationId="{4E538CF7-E247-F551-E282-493AEE373C32}"/>
          </ac:spMkLst>
        </pc:spChg>
        <pc:spChg chg="mod">
          <ac:chgData name="Matteo Midena" userId="a434877e-3762-419e-aeb6-42638f3a4042" providerId="ADAL" clId="{1788A4E9-FE37-4AE7-A0F9-25F995672B75}" dt="2024-04-10T15:30:00.634" v="586" actId="1076"/>
          <ac:spMkLst>
            <pc:docMk/>
            <pc:sldMk cId="1066185089" sldId="264"/>
            <ac:spMk id="7" creationId="{B703435B-F559-E405-4AA2-DD482E204966}"/>
          </ac:spMkLst>
        </pc:spChg>
        <pc:spChg chg="mod">
          <ac:chgData name="Matteo Midena" userId="a434877e-3762-419e-aeb6-42638f3a4042" providerId="ADAL" clId="{1788A4E9-FE37-4AE7-A0F9-25F995672B75}" dt="2024-04-10T15:30:05.522" v="587" actId="1076"/>
          <ac:spMkLst>
            <pc:docMk/>
            <pc:sldMk cId="1066185089" sldId="264"/>
            <ac:spMk id="9" creationId="{28A158DC-62B3-57FD-E31B-4255AE981F81}"/>
          </ac:spMkLst>
        </pc:spChg>
        <pc:spChg chg="mod">
          <ac:chgData name="Matteo Midena" userId="a434877e-3762-419e-aeb6-42638f3a4042" providerId="ADAL" clId="{1788A4E9-FE37-4AE7-A0F9-25F995672B75}" dt="2024-04-10T15:30:15.236" v="588" actId="1076"/>
          <ac:spMkLst>
            <pc:docMk/>
            <pc:sldMk cId="1066185089" sldId="264"/>
            <ac:spMk id="11" creationId="{F25F7AC4-4DB1-FEFE-9EEA-70D8144AAE81}"/>
          </ac:spMkLst>
        </pc:spChg>
        <pc:spChg chg="add mod">
          <ac:chgData name="Matteo Midena" userId="a434877e-3762-419e-aeb6-42638f3a4042" providerId="ADAL" clId="{1788A4E9-FE37-4AE7-A0F9-25F995672B75}" dt="2024-04-10T15:29:03.378" v="579" actId="571"/>
          <ac:spMkLst>
            <pc:docMk/>
            <pc:sldMk cId="1066185089" sldId="264"/>
            <ac:spMk id="13" creationId="{EF034754-963C-DA6F-FA00-A15F648B5615}"/>
          </ac:spMkLst>
        </pc:spChg>
        <pc:spChg chg="add mod">
          <ac:chgData name="Matteo Midena" userId="a434877e-3762-419e-aeb6-42638f3a4042" providerId="ADAL" clId="{1788A4E9-FE37-4AE7-A0F9-25F995672B75}" dt="2024-04-10T15:29:03.378" v="579" actId="571"/>
          <ac:spMkLst>
            <pc:docMk/>
            <pc:sldMk cId="1066185089" sldId="264"/>
            <ac:spMk id="15" creationId="{0926F359-5533-2076-8F0C-FF84E2FECE58}"/>
          </ac:spMkLst>
        </pc:spChg>
        <pc:spChg chg="add mod">
          <ac:chgData name="Matteo Midena" userId="a434877e-3762-419e-aeb6-42638f3a4042" providerId="ADAL" clId="{1788A4E9-FE37-4AE7-A0F9-25F995672B75}" dt="2024-04-10T15:29:03.378" v="579" actId="571"/>
          <ac:spMkLst>
            <pc:docMk/>
            <pc:sldMk cId="1066185089" sldId="264"/>
            <ac:spMk id="17" creationId="{F4A87FFE-5C0F-D179-B654-09D4EB2ECBAD}"/>
          </ac:spMkLst>
        </pc:spChg>
        <pc:picChg chg="mod">
          <ac:chgData name="Matteo Midena" userId="a434877e-3762-419e-aeb6-42638f3a4042" providerId="ADAL" clId="{1788A4E9-FE37-4AE7-A0F9-25F995672B75}" dt="2024-04-10T15:29:42.240" v="584" actId="1076"/>
          <ac:picMkLst>
            <pc:docMk/>
            <pc:sldMk cId="1066185089" sldId="264"/>
            <ac:picMk id="4" creationId="{2C766E62-F46A-D77E-3F5B-52538F9C80FF}"/>
          </ac:picMkLst>
        </pc:picChg>
        <pc:picChg chg="mod">
          <ac:chgData name="Matteo Midena" userId="a434877e-3762-419e-aeb6-42638f3a4042" providerId="ADAL" clId="{1788A4E9-FE37-4AE7-A0F9-25F995672B75}" dt="2024-04-10T15:29:42.240" v="584" actId="1076"/>
          <ac:picMkLst>
            <pc:docMk/>
            <pc:sldMk cId="1066185089" sldId="264"/>
            <ac:picMk id="5" creationId="{6259F1D9-91E9-4BB1-6DAA-7B63F8FEE454}"/>
          </ac:picMkLst>
        </pc:picChg>
        <pc:picChg chg="mod">
          <ac:chgData name="Matteo Midena" userId="a434877e-3762-419e-aeb6-42638f3a4042" providerId="ADAL" clId="{1788A4E9-FE37-4AE7-A0F9-25F995672B75}" dt="2024-04-10T15:29:35.984" v="583" actId="1076"/>
          <ac:picMkLst>
            <pc:docMk/>
            <pc:sldMk cId="1066185089" sldId="264"/>
            <ac:picMk id="6" creationId="{A5184EE0-98AB-325A-9652-FACF035893C6}"/>
          </ac:picMkLst>
        </pc:picChg>
        <pc:picChg chg="mod">
          <ac:chgData name="Matteo Midena" userId="a434877e-3762-419e-aeb6-42638f3a4042" providerId="ADAL" clId="{1788A4E9-FE37-4AE7-A0F9-25F995672B75}" dt="2024-04-10T15:29:35.984" v="583" actId="1076"/>
          <ac:picMkLst>
            <pc:docMk/>
            <pc:sldMk cId="1066185089" sldId="264"/>
            <ac:picMk id="8" creationId="{26249C8E-B632-A9EC-6DB8-79790B06E8FD}"/>
          </ac:picMkLst>
        </pc:picChg>
        <pc:picChg chg="mod">
          <ac:chgData name="Matteo Midena" userId="a434877e-3762-419e-aeb6-42638f3a4042" providerId="ADAL" clId="{1788A4E9-FE37-4AE7-A0F9-25F995672B75}" dt="2024-04-10T15:29:35.984" v="583" actId="1076"/>
          <ac:picMkLst>
            <pc:docMk/>
            <pc:sldMk cId="1066185089" sldId="264"/>
            <ac:picMk id="10" creationId="{AF93245D-7C36-BE07-39A1-8750D8ADFF88}"/>
          </ac:picMkLst>
        </pc:picChg>
        <pc:picChg chg="add mod">
          <ac:chgData name="Matteo Midena" userId="a434877e-3762-419e-aeb6-42638f3a4042" providerId="ADAL" clId="{1788A4E9-FE37-4AE7-A0F9-25F995672B75}" dt="2024-04-10T15:29:03.378" v="579" actId="571"/>
          <ac:picMkLst>
            <pc:docMk/>
            <pc:sldMk cId="1066185089" sldId="264"/>
            <ac:picMk id="12" creationId="{5E6EC003-B496-6C57-32D6-8095170E1ED6}"/>
          </ac:picMkLst>
        </pc:picChg>
        <pc:picChg chg="add mod">
          <ac:chgData name="Matteo Midena" userId="a434877e-3762-419e-aeb6-42638f3a4042" providerId="ADAL" clId="{1788A4E9-FE37-4AE7-A0F9-25F995672B75}" dt="2024-04-10T15:29:03.378" v="579" actId="571"/>
          <ac:picMkLst>
            <pc:docMk/>
            <pc:sldMk cId="1066185089" sldId="264"/>
            <ac:picMk id="14" creationId="{80DD99B4-D4A8-F7A1-AB0C-056EBFFA0F6F}"/>
          </ac:picMkLst>
        </pc:picChg>
        <pc:picChg chg="add mod">
          <ac:chgData name="Matteo Midena" userId="a434877e-3762-419e-aeb6-42638f3a4042" providerId="ADAL" clId="{1788A4E9-FE37-4AE7-A0F9-25F995672B75}" dt="2024-04-10T15:29:03.378" v="579" actId="571"/>
          <ac:picMkLst>
            <pc:docMk/>
            <pc:sldMk cId="1066185089" sldId="264"/>
            <ac:picMk id="16" creationId="{3BA0712F-A4F2-D64F-567B-AAE23D114E60}"/>
          </ac:picMkLst>
        </pc:picChg>
      </pc:sldChg>
      <pc:sldChg chg="del">
        <pc:chgData name="Matteo Midena" userId="a434877e-3762-419e-aeb6-42638f3a4042" providerId="ADAL" clId="{1788A4E9-FE37-4AE7-A0F9-25F995672B75}" dt="2024-04-10T15:30:24.177" v="589" actId="47"/>
        <pc:sldMkLst>
          <pc:docMk/>
          <pc:sldMk cId="685864675" sldId="265"/>
        </pc:sldMkLst>
      </pc:sldChg>
      <pc:sldChg chg="del">
        <pc:chgData name="Matteo Midena" userId="a434877e-3762-419e-aeb6-42638f3a4042" providerId="ADAL" clId="{1788A4E9-FE37-4AE7-A0F9-25F995672B75}" dt="2024-04-10T15:30:27.397" v="590" actId="47"/>
        <pc:sldMkLst>
          <pc:docMk/>
          <pc:sldMk cId="2387994329" sldId="266"/>
        </pc:sldMkLst>
      </pc:sldChg>
      <pc:sldChg chg="del mod modShow">
        <pc:chgData name="Matteo Midena" userId="a434877e-3762-419e-aeb6-42638f3a4042" providerId="ADAL" clId="{1788A4E9-FE37-4AE7-A0F9-25F995672B75}" dt="2024-04-10T15:49:28.164" v="722" actId="2696"/>
        <pc:sldMkLst>
          <pc:docMk/>
          <pc:sldMk cId="2180471972" sldId="267"/>
        </pc:sldMkLst>
      </pc:sldChg>
      <pc:sldChg chg="addSp delSp modSp mod modAnim">
        <pc:chgData name="Matteo Midena" userId="a434877e-3762-419e-aeb6-42638f3a4042" providerId="ADAL" clId="{1788A4E9-FE37-4AE7-A0F9-25F995672B75}" dt="2024-04-11T15:34:29.359" v="992" actId="1035"/>
        <pc:sldMkLst>
          <pc:docMk/>
          <pc:sldMk cId="2533680894" sldId="268"/>
        </pc:sldMkLst>
        <pc:spChg chg="mod">
          <ac:chgData name="Matteo Midena" userId="a434877e-3762-419e-aeb6-42638f3a4042" providerId="ADAL" clId="{1788A4E9-FE37-4AE7-A0F9-25F995672B75}" dt="2024-04-11T15:33:49.297" v="971" actId="1076"/>
          <ac:spMkLst>
            <pc:docMk/>
            <pc:sldMk cId="2533680894" sldId="268"/>
            <ac:spMk id="5" creationId="{0F699142-62D1-293E-B0CF-90E0427B44DA}"/>
          </ac:spMkLst>
        </pc:spChg>
        <pc:spChg chg="del">
          <ac:chgData name="Matteo Midena" userId="a434877e-3762-419e-aeb6-42638f3a4042" providerId="ADAL" clId="{1788A4E9-FE37-4AE7-A0F9-25F995672B75}" dt="2024-04-08T13:16:43.945" v="219" actId="478"/>
          <ac:spMkLst>
            <pc:docMk/>
            <pc:sldMk cId="2533680894" sldId="268"/>
            <ac:spMk id="5" creationId="{FADE4A62-3E1E-8119-1223-CB503E4A79C8}"/>
          </ac:spMkLst>
        </pc:spChg>
        <pc:spChg chg="mod">
          <ac:chgData name="Matteo Midena" userId="a434877e-3762-419e-aeb6-42638f3a4042" providerId="ADAL" clId="{1788A4E9-FE37-4AE7-A0F9-25F995672B75}" dt="2024-04-11T15:34:03.867" v="978" actId="6549"/>
          <ac:spMkLst>
            <pc:docMk/>
            <pc:sldMk cId="2533680894" sldId="268"/>
            <ac:spMk id="8" creationId="{B14BD224-0295-D70D-C648-E40AFFF85FD3}"/>
          </ac:spMkLst>
        </pc:spChg>
        <pc:spChg chg="del">
          <ac:chgData name="Matteo Midena" userId="a434877e-3762-419e-aeb6-42638f3a4042" providerId="ADAL" clId="{1788A4E9-FE37-4AE7-A0F9-25F995672B75}" dt="2024-04-08T13:16:43.945" v="219" actId="478"/>
          <ac:spMkLst>
            <pc:docMk/>
            <pc:sldMk cId="2533680894" sldId="268"/>
            <ac:spMk id="11" creationId="{D86B4153-5627-D8C3-ED3E-9819DBFB5BF1}"/>
          </ac:spMkLst>
        </pc:spChg>
        <pc:spChg chg="add mod">
          <ac:chgData name="Matteo Midena" userId="a434877e-3762-419e-aeb6-42638f3a4042" providerId="ADAL" clId="{1788A4E9-FE37-4AE7-A0F9-25F995672B75}" dt="2024-04-08T13:16:44.468" v="220"/>
          <ac:spMkLst>
            <pc:docMk/>
            <pc:sldMk cId="2533680894" sldId="268"/>
            <ac:spMk id="12" creationId="{06230AE2-DED9-CB44-7889-B8632E5A15D9}"/>
          </ac:spMkLst>
        </pc:spChg>
        <pc:spChg chg="add mod">
          <ac:chgData name="Matteo Midena" userId="a434877e-3762-419e-aeb6-42638f3a4042" providerId="ADAL" clId="{1788A4E9-FE37-4AE7-A0F9-25F995672B75}" dt="2024-04-08T13:16:44.468" v="220"/>
          <ac:spMkLst>
            <pc:docMk/>
            <pc:sldMk cId="2533680894" sldId="268"/>
            <ac:spMk id="13" creationId="{2958214E-0BB1-0D02-A7D1-00FCB8FC1998}"/>
          </ac:spMkLst>
        </pc:spChg>
        <pc:spChg chg="add mod">
          <ac:chgData name="Matteo Midena" userId="a434877e-3762-419e-aeb6-42638f3a4042" providerId="ADAL" clId="{1788A4E9-FE37-4AE7-A0F9-25F995672B75}" dt="2024-04-08T13:16:44.468" v="220"/>
          <ac:spMkLst>
            <pc:docMk/>
            <pc:sldMk cId="2533680894" sldId="268"/>
            <ac:spMk id="15" creationId="{28EFE749-11FB-9325-97C2-5A84FEB1092D}"/>
          </ac:spMkLst>
        </pc:spChg>
        <pc:grpChg chg="add mod">
          <ac:chgData name="Matteo Midena" userId="a434877e-3762-419e-aeb6-42638f3a4042" providerId="ADAL" clId="{1788A4E9-FE37-4AE7-A0F9-25F995672B75}" dt="2024-04-11T15:34:29.359" v="992" actId="1035"/>
          <ac:grpSpMkLst>
            <pc:docMk/>
            <pc:sldMk cId="2533680894" sldId="268"/>
            <ac:grpSpMk id="3" creationId="{FDB5EAFC-EC3F-1764-73CF-FA766417934B}"/>
          </ac:grpSpMkLst>
        </pc:grpChg>
        <pc:picChg chg="del">
          <ac:chgData name="Matteo Midena" userId="a434877e-3762-419e-aeb6-42638f3a4042" providerId="ADAL" clId="{1788A4E9-FE37-4AE7-A0F9-25F995672B75}" dt="2024-04-08T13:16:43.945" v="219" actId="478"/>
          <ac:picMkLst>
            <pc:docMk/>
            <pc:sldMk cId="2533680894" sldId="268"/>
            <ac:picMk id="3" creationId="{2742200C-2794-5D50-7933-459110AF0416}"/>
          </ac:picMkLst>
        </pc:picChg>
        <pc:picChg chg="add mod">
          <ac:chgData name="Matteo Midena" userId="a434877e-3762-419e-aeb6-42638f3a4042" providerId="ADAL" clId="{1788A4E9-FE37-4AE7-A0F9-25F995672B75}" dt="2024-04-08T13:16:44.468" v="220"/>
          <ac:picMkLst>
            <pc:docMk/>
            <pc:sldMk cId="2533680894" sldId="268"/>
            <ac:picMk id="4" creationId="{91524751-A2DF-8353-BC05-3D9D06D4BB6E}"/>
          </ac:picMkLst>
        </pc:picChg>
        <pc:picChg chg="mod">
          <ac:chgData name="Matteo Midena" userId="a434877e-3762-419e-aeb6-42638f3a4042" providerId="ADAL" clId="{1788A4E9-FE37-4AE7-A0F9-25F995672B75}" dt="2024-04-10T15:56:40.399" v="803" actId="1035"/>
          <ac:picMkLst>
            <pc:docMk/>
            <pc:sldMk cId="2533680894" sldId="268"/>
            <ac:picMk id="6" creationId="{AD97B517-5205-4D68-DCD6-EC6356C4B29D}"/>
          </ac:picMkLst>
        </pc:picChg>
        <pc:picChg chg="del">
          <ac:chgData name="Matteo Midena" userId="a434877e-3762-419e-aeb6-42638f3a4042" providerId="ADAL" clId="{1788A4E9-FE37-4AE7-A0F9-25F995672B75}" dt="2024-04-08T13:16:43.945" v="219" actId="478"/>
          <ac:picMkLst>
            <pc:docMk/>
            <pc:sldMk cId="2533680894" sldId="268"/>
            <ac:picMk id="6" creationId="{B4B7EF8E-3B8D-C3BA-A030-EE9C50D6B3CE}"/>
          </ac:picMkLst>
        </pc:picChg>
        <pc:picChg chg="add mod">
          <ac:chgData name="Matteo Midena" userId="a434877e-3762-419e-aeb6-42638f3a4042" providerId="ADAL" clId="{1788A4E9-FE37-4AE7-A0F9-25F995672B75}" dt="2024-04-08T13:16:44.468" v="220"/>
          <ac:picMkLst>
            <pc:docMk/>
            <pc:sldMk cId="2533680894" sldId="268"/>
            <ac:picMk id="14" creationId="{D04BCE7B-559B-8FB2-AEF6-BCEF40FCA99D}"/>
          </ac:picMkLst>
        </pc:picChg>
      </pc:sldChg>
      <pc:sldChg chg="del">
        <pc:chgData name="Matteo Midena" userId="a434877e-3762-419e-aeb6-42638f3a4042" providerId="ADAL" clId="{1788A4E9-FE37-4AE7-A0F9-25F995672B75}" dt="2024-04-10T16:15:34.419" v="939" actId="47"/>
        <pc:sldMkLst>
          <pc:docMk/>
          <pc:sldMk cId="711248179" sldId="272"/>
        </pc:sldMkLst>
      </pc:sldChg>
      <pc:sldChg chg="modSp del mod">
        <pc:chgData name="Matteo Midena" userId="a434877e-3762-419e-aeb6-42638f3a4042" providerId="ADAL" clId="{1788A4E9-FE37-4AE7-A0F9-25F995672B75}" dt="2024-04-10T15:17:57.934" v="565" actId="47"/>
        <pc:sldMkLst>
          <pc:docMk/>
          <pc:sldMk cId="329943534" sldId="273"/>
        </pc:sldMkLst>
        <pc:spChg chg="mod">
          <ac:chgData name="Matteo Midena" userId="a434877e-3762-419e-aeb6-42638f3a4042" providerId="ADAL" clId="{1788A4E9-FE37-4AE7-A0F9-25F995672B75}" dt="2024-04-10T13:24:08.188" v="457" actId="20577"/>
          <ac:spMkLst>
            <pc:docMk/>
            <pc:sldMk cId="329943534" sldId="273"/>
            <ac:spMk id="23" creationId="{941AFE2A-95F2-F077-71D3-08261B44FCC4}"/>
          </ac:spMkLst>
        </pc:spChg>
      </pc:sldChg>
      <pc:sldChg chg="delSp modSp mod">
        <pc:chgData name="Matteo Midena" userId="a434877e-3762-419e-aeb6-42638f3a4042" providerId="ADAL" clId="{1788A4E9-FE37-4AE7-A0F9-25F995672B75}" dt="2024-04-10T15:18:06.779" v="568" actId="478"/>
        <pc:sldMkLst>
          <pc:docMk/>
          <pc:sldMk cId="1633706009" sldId="274"/>
        </pc:sldMkLst>
        <pc:spChg chg="del mod">
          <ac:chgData name="Matteo Midena" userId="a434877e-3762-419e-aeb6-42638f3a4042" providerId="ADAL" clId="{1788A4E9-FE37-4AE7-A0F9-25F995672B75}" dt="2024-04-10T15:18:06.779" v="568" actId="478"/>
          <ac:spMkLst>
            <pc:docMk/>
            <pc:sldMk cId="1633706009" sldId="274"/>
            <ac:spMk id="5" creationId="{FE686F30-C6CF-4DC0-EC91-C2C4C9EFF86A}"/>
          </ac:spMkLst>
        </pc:spChg>
        <pc:spChg chg="del mod">
          <ac:chgData name="Matteo Midena" userId="a434877e-3762-419e-aeb6-42638f3a4042" providerId="ADAL" clId="{1788A4E9-FE37-4AE7-A0F9-25F995672B75}" dt="2024-04-10T15:18:06.779" v="568" actId="478"/>
          <ac:spMkLst>
            <pc:docMk/>
            <pc:sldMk cId="1633706009" sldId="274"/>
            <ac:spMk id="7" creationId="{14D190F0-65FE-605D-DD9B-A65D56AE002E}"/>
          </ac:spMkLst>
        </pc:spChg>
        <pc:spChg chg="del mod">
          <ac:chgData name="Matteo Midena" userId="a434877e-3762-419e-aeb6-42638f3a4042" providerId="ADAL" clId="{1788A4E9-FE37-4AE7-A0F9-25F995672B75}" dt="2024-04-10T15:18:06.779" v="568" actId="478"/>
          <ac:spMkLst>
            <pc:docMk/>
            <pc:sldMk cId="1633706009" sldId="274"/>
            <ac:spMk id="12" creationId="{65B13A17-0B87-9A3F-5BE8-AEB736975E37}"/>
          </ac:spMkLst>
        </pc:spChg>
        <pc:spChg chg="del mod">
          <ac:chgData name="Matteo Midena" userId="a434877e-3762-419e-aeb6-42638f3a4042" providerId="ADAL" clId="{1788A4E9-FE37-4AE7-A0F9-25F995672B75}" dt="2024-04-10T15:18:06.779" v="568" actId="478"/>
          <ac:spMkLst>
            <pc:docMk/>
            <pc:sldMk cId="1633706009" sldId="274"/>
            <ac:spMk id="14" creationId="{4B1639C4-7554-6D92-E364-5F1F4C402898}"/>
          </ac:spMkLst>
        </pc:spChg>
        <pc:spChg chg="mod">
          <ac:chgData name="Matteo Midena" userId="a434877e-3762-419e-aeb6-42638f3a4042" providerId="ADAL" clId="{1788A4E9-FE37-4AE7-A0F9-25F995672B75}" dt="2024-04-10T15:15:48.767" v="556" actId="1076"/>
          <ac:spMkLst>
            <pc:docMk/>
            <pc:sldMk cId="1633706009" sldId="274"/>
            <ac:spMk id="21" creationId="{EAFC88F7-ABA8-9D22-29BC-B0B3C93BFB9E}"/>
          </ac:spMkLst>
        </pc:spChg>
        <pc:spChg chg="mod">
          <ac:chgData name="Matteo Midena" userId="a434877e-3762-419e-aeb6-42638f3a4042" providerId="ADAL" clId="{1788A4E9-FE37-4AE7-A0F9-25F995672B75}" dt="2024-04-10T15:17:35.160" v="563" actId="255"/>
          <ac:spMkLst>
            <pc:docMk/>
            <pc:sldMk cId="1633706009" sldId="274"/>
            <ac:spMk id="23" creationId="{941AFE2A-95F2-F077-71D3-08261B44FCC4}"/>
          </ac:spMkLst>
        </pc:spChg>
        <pc:picChg chg="del mod">
          <ac:chgData name="Matteo Midena" userId="a434877e-3762-419e-aeb6-42638f3a4042" providerId="ADAL" clId="{1788A4E9-FE37-4AE7-A0F9-25F995672B75}" dt="2024-04-10T15:18:06.779" v="568" actId="478"/>
          <ac:picMkLst>
            <pc:docMk/>
            <pc:sldMk cId="1633706009" sldId="274"/>
            <ac:picMk id="6" creationId="{10C7A871-879D-053A-9DAD-80468D538D63}"/>
          </ac:picMkLst>
        </pc:picChg>
        <pc:picChg chg="del mod">
          <ac:chgData name="Matteo Midena" userId="a434877e-3762-419e-aeb6-42638f3a4042" providerId="ADAL" clId="{1788A4E9-FE37-4AE7-A0F9-25F995672B75}" dt="2024-04-10T15:18:06.779" v="568" actId="478"/>
          <ac:picMkLst>
            <pc:docMk/>
            <pc:sldMk cId="1633706009" sldId="274"/>
            <ac:picMk id="18" creationId="{A0E70613-28DF-C2DA-3F70-356641E9F865}"/>
          </ac:picMkLst>
        </pc:picChg>
        <pc:picChg chg="del mod">
          <ac:chgData name="Matteo Midena" userId="a434877e-3762-419e-aeb6-42638f3a4042" providerId="ADAL" clId="{1788A4E9-FE37-4AE7-A0F9-25F995672B75}" dt="2024-04-10T15:18:06.779" v="568" actId="478"/>
          <ac:picMkLst>
            <pc:docMk/>
            <pc:sldMk cId="1633706009" sldId="274"/>
            <ac:picMk id="20" creationId="{21BAC915-C40B-E846-31C6-2FFD34A965CC}"/>
          </ac:picMkLst>
        </pc:picChg>
        <pc:picChg chg="mod">
          <ac:chgData name="Matteo Midena" userId="a434877e-3762-419e-aeb6-42638f3a4042" providerId="ADAL" clId="{1788A4E9-FE37-4AE7-A0F9-25F995672B75}" dt="2024-04-10T15:15:48.767" v="556" actId="1076"/>
          <ac:picMkLst>
            <pc:docMk/>
            <pc:sldMk cId="1633706009" sldId="274"/>
            <ac:picMk id="25" creationId="{666F468E-1018-AA4A-B678-7E9C91D4AF68}"/>
          </ac:picMkLst>
        </pc:picChg>
        <pc:picChg chg="mod">
          <ac:chgData name="Matteo Midena" userId="a434877e-3762-419e-aeb6-42638f3a4042" providerId="ADAL" clId="{1788A4E9-FE37-4AE7-A0F9-25F995672B75}" dt="2024-04-10T15:15:48.767" v="556" actId="1076"/>
          <ac:picMkLst>
            <pc:docMk/>
            <pc:sldMk cId="1633706009" sldId="274"/>
            <ac:picMk id="27" creationId="{719E2DA5-1B5D-EC66-DA15-7A8BD062959E}"/>
          </ac:picMkLst>
        </pc:picChg>
      </pc:sldChg>
      <pc:sldChg chg="modSp del mod">
        <pc:chgData name="Matteo Midena" userId="a434877e-3762-419e-aeb6-42638f3a4042" providerId="ADAL" clId="{1788A4E9-FE37-4AE7-A0F9-25F995672B75}" dt="2024-04-10T15:17:57.276" v="564" actId="47"/>
        <pc:sldMkLst>
          <pc:docMk/>
          <pc:sldMk cId="4163460691" sldId="275"/>
        </pc:sldMkLst>
        <pc:spChg chg="mod">
          <ac:chgData name="Matteo Midena" userId="a434877e-3762-419e-aeb6-42638f3a4042" providerId="ADAL" clId="{1788A4E9-FE37-4AE7-A0F9-25F995672B75}" dt="2024-04-10T13:24:13.947" v="459" actId="20577"/>
          <ac:spMkLst>
            <pc:docMk/>
            <pc:sldMk cId="4163460691" sldId="275"/>
            <ac:spMk id="23" creationId="{941AFE2A-95F2-F077-71D3-08261B44FCC4}"/>
          </ac:spMkLst>
        </pc:spChg>
      </pc:sldChg>
      <pc:sldChg chg="del">
        <pc:chgData name="Matteo Midena" userId="a434877e-3762-419e-aeb6-42638f3a4042" providerId="ADAL" clId="{1788A4E9-FE37-4AE7-A0F9-25F995672B75}" dt="2024-04-10T15:44:35.523" v="675" actId="47"/>
        <pc:sldMkLst>
          <pc:docMk/>
          <pc:sldMk cId="3765400567" sldId="278"/>
        </pc:sldMkLst>
      </pc:sldChg>
      <pc:sldChg chg="addSp delSp modSp del mod">
        <pc:chgData name="Matteo Midena" userId="a434877e-3762-419e-aeb6-42638f3a4042" providerId="ADAL" clId="{1788A4E9-FE37-4AE7-A0F9-25F995672B75}" dt="2024-04-10T15:49:38.170" v="725" actId="47"/>
        <pc:sldMkLst>
          <pc:docMk/>
          <pc:sldMk cId="2945314732" sldId="279"/>
        </pc:sldMkLst>
        <pc:spChg chg="del">
          <ac:chgData name="Matteo Midena" userId="a434877e-3762-419e-aeb6-42638f3a4042" providerId="ADAL" clId="{1788A4E9-FE37-4AE7-A0F9-25F995672B75}" dt="2024-04-10T15:47:09.472" v="699" actId="478"/>
          <ac:spMkLst>
            <pc:docMk/>
            <pc:sldMk cId="2945314732" sldId="279"/>
            <ac:spMk id="4" creationId="{5ED040A1-8132-681B-D0C1-F0FD7DDD3A2A}"/>
          </ac:spMkLst>
        </pc:spChg>
        <pc:picChg chg="del">
          <ac:chgData name="Matteo Midena" userId="a434877e-3762-419e-aeb6-42638f3a4042" providerId="ADAL" clId="{1788A4E9-FE37-4AE7-A0F9-25F995672B75}" dt="2024-04-08T13:11:40.712" v="141" actId="478"/>
          <ac:picMkLst>
            <pc:docMk/>
            <pc:sldMk cId="2945314732" sldId="279"/>
            <ac:picMk id="3" creationId="{E4271634-354A-2AA5-7ADC-FA8081B301C9}"/>
          </ac:picMkLst>
        </pc:picChg>
        <pc:picChg chg="add mod">
          <ac:chgData name="Matteo Midena" userId="a434877e-3762-419e-aeb6-42638f3a4042" providerId="ADAL" clId="{1788A4E9-FE37-4AE7-A0F9-25F995672B75}" dt="2024-04-08T13:11:44.877" v="143" actId="1076"/>
          <ac:picMkLst>
            <pc:docMk/>
            <pc:sldMk cId="2945314732" sldId="279"/>
            <ac:picMk id="5" creationId="{01C2BAA3-18EF-4C48-2769-95C43290C6F1}"/>
          </ac:picMkLst>
        </pc:picChg>
      </pc:sldChg>
      <pc:sldChg chg="addSp delSp modSp mod">
        <pc:chgData name="Matteo Midena" userId="a434877e-3762-419e-aeb6-42638f3a4042" providerId="ADAL" clId="{1788A4E9-FE37-4AE7-A0F9-25F995672B75}" dt="2024-04-10T15:31:41.039" v="598" actId="1076"/>
        <pc:sldMkLst>
          <pc:docMk/>
          <pc:sldMk cId="2560654636" sldId="281"/>
        </pc:sldMkLst>
        <pc:spChg chg="mod">
          <ac:chgData name="Matteo Midena" userId="a434877e-3762-419e-aeb6-42638f3a4042" providerId="ADAL" clId="{1788A4E9-FE37-4AE7-A0F9-25F995672B75}" dt="2024-04-10T15:31:17.905" v="596" actId="1076"/>
          <ac:spMkLst>
            <pc:docMk/>
            <pc:sldMk cId="2560654636" sldId="281"/>
            <ac:spMk id="3" creationId="{2AB879E1-8A42-0730-7DF6-990F80CE9D9E}"/>
          </ac:spMkLst>
        </pc:spChg>
        <pc:spChg chg="mod">
          <ac:chgData name="Matteo Midena" userId="a434877e-3762-419e-aeb6-42638f3a4042" providerId="ADAL" clId="{1788A4E9-FE37-4AE7-A0F9-25F995672B75}" dt="2024-04-10T15:31:03.381" v="593" actId="1076"/>
          <ac:spMkLst>
            <pc:docMk/>
            <pc:sldMk cId="2560654636" sldId="281"/>
            <ac:spMk id="5" creationId="{FC9607E7-B148-F3B4-5334-59473B1F1BE5}"/>
          </ac:spMkLst>
        </pc:spChg>
        <pc:picChg chg="mod">
          <ac:chgData name="Matteo Midena" userId="a434877e-3762-419e-aeb6-42638f3a4042" providerId="ADAL" clId="{1788A4E9-FE37-4AE7-A0F9-25F995672B75}" dt="2024-04-10T15:31:41.039" v="598" actId="1076"/>
          <ac:picMkLst>
            <pc:docMk/>
            <pc:sldMk cId="2560654636" sldId="281"/>
            <ac:picMk id="6" creationId="{35A86B96-D428-84C9-D66C-28EC7A42E8A9}"/>
          </ac:picMkLst>
        </pc:picChg>
        <pc:picChg chg="add del mod">
          <ac:chgData name="Matteo Midena" userId="a434877e-3762-419e-aeb6-42638f3a4042" providerId="ADAL" clId="{1788A4E9-FE37-4AE7-A0F9-25F995672B75}" dt="2024-04-08T08:47:57.632" v="73" actId="478"/>
          <ac:picMkLst>
            <pc:docMk/>
            <pc:sldMk cId="2560654636" sldId="281"/>
            <ac:picMk id="16" creationId="{E65FB0FC-AF73-DF25-78E9-1D7362E49B42}"/>
          </ac:picMkLst>
        </pc:picChg>
        <pc:picChg chg="add mod">
          <ac:chgData name="Matteo Midena" userId="a434877e-3762-419e-aeb6-42638f3a4042" providerId="ADAL" clId="{1788A4E9-FE37-4AE7-A0F9-25F995672B75}" dt="2024-04-08T08:47:58.416" v="74"/>
          <ac:picMkLst>
            <pc:docMk/>
            <pc:sldMk cId="2560654636" sldId="281"/>
            <ac:picMk id="17" creationId="{87603EA7-A75F-27AA-3207-6FB370D2D6C9}"/>
          </ac:picMkLst>
        </pc:picChg>
        <pc:picChg chg="del">
          <ac:chgData name="Matteo Midena" userId="a434877e-3762-419e-aeb6-42638f3a4042" providerId="ADAL" clId="{1788A4E9-FE37-4AE7-A0F9-25F995672B75}" dt="2024-04-08T08:47:19.722" v="62" actId="478"/>
          <ac:picMkLst>
            <pc:docMk/>
            <pc:sldMk cId="2560654636" sldId="281"/>
            <ac:picMk id="54" creationId="{E9D27F30-4236-8B95-60F4-E404EA6C287D}"/>
          </ac:picMkLst>
        </pc:picChg>
      </pc:sldChg>
      <pc:sldChg chg="addSp delSp modSp mod">
        <pc:chgData name="Matteo Midena" userId="a434877e-3762-419e-aeb6-42638f3a4042" providerId="ADAL" clId="{1788A4E9-FE37-4AE7-A0F9-25F995672B75}" dt="2024-04-08T08:47:54.437" v="72"/>
        <pc:sldMkLst>
          <pc:docMk/>
          <pc:sldMk cId="2483006969" sldId="282"/>
        </pc:sldMkLst>
        <pc:picChg chg="add del mod">
          <ac:chgData name="Matteo Midena" userId="a434877e-3762-419e-aeb6-42638f3a4042" providerId="ADAL" clId="{1788A4E9-FE37-4AE7-A0F9-25F995672B75}" dt="2024-04-08T08:47:53.431" v="71" actId="478"/>
          <ac:picMkLst>
            <pc:docMk/>
            <pc:sldMk cId="2483006969" sldId="282"/>
            <ac:picMk id="3" creationId="{85287DA5-9B4D-50BF-6479-7EA2601BDEB3}"/>
          </ac:picMkLst>
        </pc:picChg>
        <pc:picChg chg="add mod">
          <ac:chgData name="Matteo Midena" userId="a434877e-3762-419e-aeb6-42638f3a4042" providerId="ADAL" clId="{1788A4E9-FE37-4AE7-A0F9-25F995672B75}" dt="2024-04-08T08:47:54.437" v="72"/>
          <ac:picMkLst>
            <pc:docMk/>
            <pc:sldMk cId="2483006969" sldId="282"/>
            <ac:picMk id="5" creationId="{878B5CCC-5642-D369-CF6C-DC7F20048543}"/>
          </ac:picMkLst>
        </pc:picChg>
        <pc:picChg chg="del">
          <ac:chgData name="Matteo Midena" userId="a434877e-3762-419e-aeb6-42638f3a4042" providerId="ADAL" clId="{1788A4E9-FE37-4AE7-A0F9-25F995672B75}" dt="2024-04-08T08:47:16.134" v="61" actId="478"/>
          <ac:picMkLst>
            <pc:docMk/>
            <pc:sldMk cId="2483006969" sldId="282"/>
            <ac:picMk id="54" creationId="{E9D27F30-4236-8B95-60F4-E404EA6C287D}"/>
          </ac:picMkLst>
        </pc:picChg>
      </pc:sldChg>
      <pc:sldChg chg="del">
        <pc:chgData name="Matteo Midena" userId="a434877e-3762-419e-aeb6-42638f3a4042" providerId="ADAL" clId="{1788A4E9-FE37-4AE7-A0F9-25F995672B75}" dt="2024-04-10T15:44:34.218" v="674" actId="47"/>
        <pc:sldMkLst>
          <pc:docMk/>
          <pc:sldMk cId="2270246125" sldId="283"/>
        </pc:sldMkLst>
      </pc:sldChg>
      <pc:sldChg chg="add del">
        <pc:chgData name="Matteo Midena" userId="a434877e-3762-419e-aeb6-42638f3a4042" providerId="ADAL" clId="{1788A4E9-FE37-4AE7-A0F9-25F995672B75}" dt="2024-04-10T15:44:32.945" v="673" actId="47"/>
        <pc:sldMkLst>
          <pc:docMk/>
          <pc:sldMk cId="426600800" sldId="284"/>
        </pc:sldMkLst>
      </pc:sldChg>
      <pc:sldChg chg="add del">
        <pc:chgData name="Matteo Midena" userId="a434877e-3762-419e-aeb6-42638f3a4042" providerId="ADAL" clId="{1788A4E9-FE37-4AE7-A0F9-25F995672B75}" dt="2024-04-10T15:44:31.935" v="672" actId="47"/>
        <pc:sldMkLst>
          <pc:docMk/>
          <pc:sldMk cId="3423164727" sldId="285"/>
        </pc:sldMkLst>
      </pc:sldChg>
      <pc:sldChg chg="addSp delSp modSp add del mod">
        <pc:chgData name="Matteo Midena" userId="a434877e-3762-419e-aeb6-42638f3a4042" providerId="ADAL" clId="{1788A4E9-FE37-4AE7-A0F9-25F995672B75}" dt="2024-04-10T15:44:30.977" v="671" actId="47"/>
        <pc:sldMkLst>
          <pc:docMk/>
          <pc:sldMk cId="2510007909" sldId="286"/>
        </pc:sldMkLst>
        <pc:picChg chg="del">
          <ac:chgData name="Matteo Midena" userId="a434877e-3762-419e-aeb6-42638f3a4042" providerId="ADAL" clId="{1788A4E9-FE37-4AE7-A0F9-25F995672B75}" dt="2024-04-08T13:11:32.264" v="139" actId="478"/>
          <ac:picMkLst>
            <pc:docMk/>
            <pc:sldMk cId="2510007909" sldId="286"/>
            <ac:picMk id="3" creationId="{5DEFD1BA-0B4C-4401-F945-2B04D2AE1791}"/>
          </ac:picMkLst>
        </pc:picChg>
        <pc:picChg chg="add del mod">
          <ac:chgData name="Matteo Midena" userId="a434877e-3762-419e-aeb6-42638f3a4042" providerId="ADAL" clId="{1788A4E9-FE37-4AE7-A0F9-25F995672B75}" dt="2024-04-08T13:11:09.155" v="133" actId="478"/>
          <ac:picMkLst>
            <pc:docMk/>
            <pc:sldMk cId="2510007909" sldId="286"/>
            <ac:picMk id="8" creationId="{3ECB245C-D6B3-1C6A-79D0-39976D1F2BCF}"/>
          </ac:picMkLst>
        </pc:picChg>
        <pc:picChg chg="add mod">
          <ac:chgData name="Matteo Midena" userId="a434877e-3762-419e-aeb6-42638f3a4042" providerId="ADAL" clId="{1788A4E9-FE37-4AE7-A0F9-25F995672B75}" dt="2024-04-08T13:11:34.855" v="140" actId="1076"/>
          <ac:picMkLst>
            <pc:docMk/>
            <pc:sldMk cId="2510007909" sldId="286"/>
            <ac:picMk id="14" creationId="{74EFF2B7-AA3B-2B29-D646-6AF49606F08F}"/>
          </ac:picMkLst>
        </pc:picChg>
        <pc:cxnChg chg="mod">
          <ac:chgData name="Matteo Midena" userId="a434877e-3762-419e-aeb6-42638f3a4042" providerId="ADAL" clId="{1788A4E9-FE37-4AE7-A0F9-25F995672B75}" dt="2024-04-08T13:11:32.264" v="139" actId="478"/>
          <ac:cxnSpMkLst>
            <pc:docMk/>
            <pc:sldMk cId="2510007909" sldId="286"/>
            <ac:cxnSpMk id="53" creationId="{B88468B4-1908-F346-0373-BA0ADAA3DE73}"/>
          </ac:cxnSpMkLst>
        </pc:cxnChg>
      </pc:sldChg>
      <pc:sldChg chg="addSp delSp modSp del mod">
        <pc:chgData name="Matteo Midena" userId="a434877e-3762-419e-aeb6-42638f3a4042" providerId="ADAL" clId="{1788A4E9-FE37-4AE7-A0F9-25F995672B75}" dt="2024-04-10T15:49:38.170" v="725" actId="47"/>
        <pc:sldMkLst>
          <pc:docMk/>
          <pc:sldMk cId="2422314807" sldId="287"/>
        </pc:sldMkLst>
        <pc:picChg chg="del">
          <ac:chgData name="Matteo Midena" userId="a434877e-3762-419e-aeb6-42638f3a4042" providerId="ADAL" clId="{1788A4E9-FE37-4AE7-A0F9-25F995672B75}" dt="2024-04-08T13:11:49.329" v="144" actId="478"/>
          <ac:picMkLst>
            <pc:docMk/>
            <pc:sldMk cId="2422314807" sldId="287"/>
            <ac:picMk id="3" creationId="{E4271634-354A-2AA5-7ADC-FA8081B301C9}"/>
          </ac:picMkLst>
        </pc:picChg>
        <pc:picChg chg="add mod">
          <ac:chgData name="Matteo Midena" userId="a434877e-3762-419e-aeb6-42638f3a4042" providerId="ADAL" clId="{1788A4E9-FE37-4AE7-A0F9-25F995672B75}" dt="2024-04-08T13:11:49.683" v="145"/>
          <ac:picMkLst>
            <pc:docMk/>
            <pc:sldMk cId="2422314807" sldId="287"/>
            <ac:picMk id="7" creationId="{62072190-2E38-5912-E975-5C613ED3CD88}"/>
          </ac:picMkLst>
        </pc:picChg>
        <pc:cxnChg chg="mod">
          <ac:chgData name="Matteo Midena" userId="a434877e-3762-419e-aeb6-42638f3a4042" providerId="ADAL" clId="{1788A4E9-FE37-4AE7-A0F9-25F995672B75}" dt="2024-04-08T13:11:49.329" v="144" actId="478"/>
          <ac:cxnSpMkLst>
            <pc:docMk/>
            <pc:sldMk cId="2422314807" sldId="287"/>
            <ac:cxnSpMk id="23" creationId="{169F1EEB-01FA-D7C3-1A23-1900F1EB99D6}"/>
          </ac:cxnSpMkLst>
        </pc:cxnChg>
      </pc:sldChg>
      <pc:sldChg chg="addSp delSp modSp del mod">
        <pc:chgData name="Matteo Midena" userId="a434877e-3762-419e-aeb6-42638f3a4042" providerId="ADAL" clId="{1788A4E9-FE37-4AE7-A0F9-25F995672B75}" dt="2024-04-10T15:49:38.170" v="725" actId="47"/>
        <pc:sldMkLst>
          <pc:docMk/>
          <pc:sldMk cId="3329034973" sldId="288"/>
        </pc:sldMkLst>
        <pc:picChg chg="del">
          <ac:chgData name="Matteo Midena" userId="a434877e-3762-419e-aeb6-42638f3a4042" providerId="ADAL" clId="{1788A4E9-FE37-4AE7-A0F9-25F995672B75}" dt="2024-04-08T13:11:53.953" v="146" actId="478"/>
          <ac:picMkLst>
            <pc:docMk/>
            <pc:sldMk cId="3329034973" sldId="288"/>
            <ac:picMk id="3" creationId="{E4271634-354A-2AA5-7ADC-FA8081B301C9}"/>
          </ac:picMkLst>
        </pc:picChg>
        <pc:picChg chg="add mod">
          <ac:chgData name="Matteo Midena" userId="a434877e-3762-419e-aeb6-42638f3a4042" providerId="ADAL" clId="{1788A4E9-FE37-4AE7-A0F9-25F995672B75}" dt="2024-04-08T13:11:54.283" v="147"/>
          <ac:picMkLst>
            <pc:docMk/>
            <pc:sldMk cId="3329034973" sldId="288"/>
            <ac:picMk id="8" creationId="{8AD6906F-5129-8307-AF80-776F7EFC1047}"/>
          </ac:picMkLst>
        </pc:picChg>
        <pc:picChg chg="del">
          <ac:chgData name="Matteo Midena" userId="a434877e-3762-419e-aeb6-42638f3a4042" providerId="ADAL" clId="{1788A4E9-FE37-4AE7-A0F9-25F995672B75}" dt="2024-04-10T09:04:02.556" v="221" actId="478"/>
          <ac:picMkLst>
            <pc:docMk/>
            <pc:sldMk cId="3329034973" sldId="288"/>
            <ac:picMk id="12" creationId="{1D8AFEC8-7AF4-B5F5-95CD-F7F05DDEC723}"/>
          </ac:picMkLst>
        </pc:picChg>
        <pc:cxnChg chg="mod">
          <ac:chgData name="Matteo Midena" userId="a434877e-3762-419e-aeb6-42638f3a4042" providerId="ADAL" clId="{1788A4E9-FE37-4AE7-A0F9-25F995672B75}" dt="2024-04-08T13:11:53.953" v="146" actId="478"/>
          <ac:cxnSpMkLst>
            <pc:docMk/>
            <pc:sldMk cId="3329034973" sldId="288"/>
            <ac:cxnSpMk id="23" creationId="{169F1EEB-01FA-D7C3-1A23-1900F1EB99D6}"/>
          </ac:cxnSpMkLst>
        </pc:cxnChg>
      </pc:sldChg>
      <pc:sldChg chg="del">
        <pc:chgData name="Matteo Midena" userId="a434877e-3762-419e-aeb6-42638f3a4042" providerId="ADAL" clId="{1788A4E9-FE37-4AE7-A0F9-25F995672B75}" dt="2024-04-10T16:15:37.099" v="941" actId="47"/>
        <pc:sldMkLst>
          <pc:docMk/>
          <pc:sldMk cId="3153006045" sldId="289"/>
        </pc:sldMkLst>
      </pc:sldChg>
      <pc:sldChg chg="modSp del mod">
        <pc:chgData name="Matteo Midena" userId="a434877e-3762-419e-aeb6-42638f3a4042" providerId="ADAL" clId="{1788A4E9-FE37-4AE7-A0F9-25F995672B75}" dt="2024-04-10T16:15:32.761" v="938" actId="47"/>
        <pc:sldMkLst>
          <pc:docMk/>
          <pc:sldMk cId="2825432015" sldId="290"/>
        </pc:sldMkLst>
        <pc:spChg chg="mod">
          <ac:chgData name="Matteo Midena" userId="a434877e-3762-419e-aeb6-42638f3a4042" providerId="ADAL" clId="{1788A4E9-FE37-4AE7-A0F9-25F995672B75}" dt="2024-04-10T15:51:16.848" v="742" actId="255"/>
          <ac:spMkLst>
            <pc:docMk/>
            <pc:sldMk cId="2825432015" sldId="290"/>
            <ac:spMk id="11" creationId="{491137A9-A72B-403C-29BE-FCAC96CC93D2}"/>
          </ac:spMkLst>
        </pc:spChg>
      </pc:sldChg>
      <pc:sldChg chg="del">
        <pc:chgData name="Matteo Midena" userId="a434877e-3762-419e-aeb6-42638f3a4042" providerId="ADAL" clId="{1788A4E9-FE37-4AE7-A0F9-25F995672B75}" dt="2024-04-10T16:15:36.284" v="940" actId="47"/>
        <pc:sldMkLst>
          <pc:docMk/>
          <pc:sldMk cId="953111090" sldId="291"/>
        </pc:sldMkLst>
      </pc:sldChg>
      <pc:sldChg chg="del">
        <pc:chgData name="Matteo Midena" userId="a434877e-3762-419e-aeb6-42638f3a4042" providerId="ADAL" clId="{1788A4E9-FE37-4AE7-A0F9-25F995672B75}" dt="2024-04-10T16:16:11.351" v="948" actId="47"/>
        <pc:sldMkLst>
          <pc:docMk/>
          <pc:sldMk cId="2150698376" sldId="292"/>
        </pc:sldMkLst>
      </pc:sldChg>
      <pc:sldChg chg="del mod modShow">
        <pc:chgData name="Matteo Midena" userId="a434877e-3762-419e-aeb6-42638f3a4042" providerId="ADAL" clId="{1788A4E9-FE37-4AE7-A0F9-25F995672B75}" dt="2024-04-10T16:16:12.145" v="949" actId="47"/>
        <pc:sldMkLst>
          <pc:docMk/>
          <pc:sldMk cId="3243725049" sldId="293"/>
        </pc:sldMkLst>
      </pc:sldChg>
      <pc:sldChg chg="del">
        <pc:chgData name="Matteo Midena" userId="a434877e-3762-419e-aeb6-42638f3a4042" providerId="ADAL" clId="{1788A4E9-FE37-4AE7-A0F9-25F995672B75}" dt="2024-04-10T16:16:23.282" v="951" actId="47"/>
        <pc:sldMkLst>
          <pc:docMk/>
          <pc:sldMk cId="3063362121" sldId="294"/>
        </pc:sldMkLst>
      </pc:sldChg>
      <pc:sldChg chg="del">
        <pc:chgData name="Matteo Midena" userId="a434877e-3762-419e-aeb6-42638f3a4042" providerId="ADAL" clId="{1788A4E9-FE37-4AE7-A0F9-25F995672B75}" dt="2024-04-10T16:16:18.494" v="950" actId="47"/>
        <pc:sldMkLst>
          <pc:docMk/>
          <pc:sldMk cId="129815138" sldId="296"/>
        </pc:sldMkLst>
      </pc:sldChg>
      <pc:sldChg chg="del">
        <pc:chgData name="Matteo Midena" userId="a434877e-3762-419e-aeb6-42638f3a4042" providerId="ADAL" clId="{1788A4E9-FE37-4AE7-A0F9-25F995672B75}" dt="2024-04-10T16:15:38.501" v="942" actId="47"/>
        <pc:sldMkLst>
          <pc:docMk/>
          <pc:sldMk cId="2895120852" sldId="298"/>
        </pc:sldMkLst>
      </pc:sldChg>
      <pc:sldChg chg="del">
        <pc:chgData name="Matteo Midena" userId="a434877e-3762-419e-aeb6-42638f3a4042" providerId="ADAL" clId="{1788A4E9-FE37-4AE7-A0F9-25F995672B75}" dt="2024-04-10T16:15:39.556" v="943" actId="47"/>
        <pc:sldMkLst>
          <pc:docMk/>
          <pc:sldMk cId="3648943610" sldId="299"/>
        </pc:sldMkLst>
      </pc:sldChg>
      <pc:sldChg chg="addSp modSp new mod modShow">
        <pc:chgData name="Matteo Midena" userId="a434877e-3762-419e-aeb6-42638f3a4042" providerId="ADAL" clId="{1788A4E9-FE37-4AE7-A0F9-25F995672B75}" dt="2024-04-08T07:54:14.796" v="60" actId="729"/>
        <pc:sldMkLst>
          <pc:docMk/>
          <pc:sldMk cId="317060912" sldId="300"/>
        </pc:sldMkLst>
        <pc:spChg chg="mod">
          <ac:chgData name="Matteo Midena" userId="a434877e-3762-419e-aeb6-42638f3a4042" providerId="ADAL" clId="{1788A4E9-FE37-4AE7-A0F9-25F995672B75}" dt="2024-04-08T07:52:07.663" v="36" actId="20577"/>
          <ac:spMkLst>
            <pc:docMk/>
            <pc:sldMk cId="317060912" sldId="300"/>
            <ac:spMk id="2" creationId="{ECE832CB-50C9-57B4-1A26-EB8FCB511C3E}"/>
          </ac:spMkLst>
        </pc:spChg>
        <pc:picChg chg="add mod">
          <ac:chgData name="Matteo Midena" userId="a434877e-3762-419e-aeb6-42638f3a4042" providerId="ADAL" clId="{1788A4E9-FE37-4AE7-A0F9-25F995672B75}" dt="2024-04-08T07:52:47.064" v="41" actId="1076"/>
          <ac:picMkLst>
            <pc:docMk/>
            <pc:sldMk cId="317060912" sldId="300"/>
            <ac:picMk id="6" creationId="{D5631855-64F4-05CA-8BDA-D1BF661193E3}"/>
          </ac:picMkLst>
        </pc:picChg>
        <pc:picChg chg="add mod">
          <ac:chgData name="Matteo Midena" userId="a434877e-3762-419e-aeb6-42638f3a4042" providerId="ADAL" clId="{1788A4E9-FE37-4AE7-A0F9-25F995672B75}" dt="2024-04-08T07:53:02.549" v="46" actId="1076"/>
          <ac:picMkLst>
            <pc:docMk/>
            <pc:sldMk cId="317060912" sldId="300"/>
            <ac:picMk id="8" creationId="{FAE5F805-2CDF-C44E-FFD2-47AE8C4C2A27}"/>
          </ac:picMkLst>
        </pc:picChg>
        <pc:picChg chg="add mod">
          <ac:chgData name="Matteo Midena" userId="a434877e-3762-419e-aeb6-42638f3a4042" providerId="ADAL" clId="{1788A4E9-FE37-4AE7-A0F9-25F995672B75}" dt="2024-04-08T07:53:44.094" v="57" actId="1076"/>
          <ac:picMkLst>
            <pc:docMk/>
            <pc:sldMk cId="317060912" sldId="300"/>
            <ac:picMk id="10" creationId="{713BC8BF-5752-1A96-183A-335ED2DC7EEA}"/>
          </ac:picMkLst>
        </pc:picChg>
      </pc:sldChg>
      <pc:sldChg chg="new del">
        <pc:chgData name="Matteo Midena" userId="a434877e-3762-419e-aeb6-42638f3a4042" providerId="ADAL" clId="{1788A4E9-FE37-4AE7-A0F9-25F995672B75}" dt="2024-04-08T12:53:34.356" v="77" actId="2696"/>
        <pc:sldMkLst>
          <pc:docMk/>
          <pc:sldMk cId="2924634024" sldId="301"/>
        </pc:sldMkLst>
      </pc:sldChg>
      <pc:sldChg chg="addSp delSp modSp new mod">
        <pc:chgData name="Matteo Midena" userId="a434877e-3762-419e-aeb6-42638f3a4042" providerId="ADAL" clId="{1788A4E9-FE37-4AE7-A0F9-25F995672B75}" dt="2024-04-10T16:00:31.967" v="827" actId="255"/>
        <pc:sldMkLst>
          <pc:docMk/>
          <pc:sldMk cId="4085551400" sldId="301"/>
        </pc:sldMkLst>
        <pc:spChg chg="add mod">
          <ac:chgData name="Matteo Midena" userId="a434877e-3762-419e-aeb6-42638f3a4042" providerId="ADAL" clId="{1788A4E9-FE37-4AE7-A0F9-25F995672B75}" dt="2024-04-08T13:00:18.823" v="129" actId="1076"/>
          <ac:spMkLst>
            <pc:docMk/>
            <pc:sldMk cId="4085551400" sldId="301"/>
            <ac:spMk id="2" creationId="{3EECC7F8-DCED-5383-FA77-D01D7C29FECC}"/>
          </ac:spMkLst>
        </pc:spChg>
        <pc:spChg chg="add mod">
          <ac:chgData name="Matteo Midena" userId="a434877e-3762-419e-aeb6-42638f3a4042" providerId="ADAL" clId="{1788A4E9-FE37-4AE7-A0F9-25F995672B75}" dt="2024-04-10T16:00:31.967" v="827" actId="255"/>
          <ac:spMkLst>
            <pc:docMk/>
            <pc:sldMk cId="4085551400" sldId="301"/>
            <ac:spMk id="3" creationId="{522BD7B7-9E88-77B3-F9CF-46188244A688}"/>
          </ac:spMkLst>
        </pc:spChg>
        <pc:spChg chg="add del mod">
          <ac:chgData name="Matteo Midena" userId="a434877e-3762-419e-aeb6-42638f3a4042" providerId="ADAL" clId="{1788A4E9-FE37-4AE7-A0F9-25F995672B75}" dt="2024-04-08T13:00:18.823" v="129" actId="1076"/>
          <ac:spMkLst>
            <pc:docMk/>
            <pc:sldMk cId="4085551400" sldId="301"/>
            <ac:spMk id="5" creationId="{2E2BA536-B30C-84C8-D688-70EA90248A79}"/>
          </ac:spMkLst>
        </pc:spChg>
        <pc:spChg chg="add mod ord">
          <ac:chgData name="Matteo Midena" userId="a434877e-3762-419e-aeb6-42638f3a4042" providerId="ADAL" clId="{1788A4E9-FE37-4AE7-A0F9-25F995672B75}" dt="2024-04-08T12:55:45.490" v="108" actId="1076"/>
          <ac:spMkLst>
            <pc:docMk/>
            <pc:sldMk cId="4085551400" sldId="301"/>
            <ac:spMk id="6" creationId="{065C7DE5-6E2B-B70A-9830-F514E0BC297F}"/>
          </ac:spMkLst>
        </pc:spChg>
        <pc:picChg chg="add del mod">
          <ac:chgData name="Matteo Midena" userId="a434877e-3762-419e-aeb6-42638f3a4042" providerId="ADAL" clId="{1788A4E9-FE37-4AE7-A0F9-25F995672B75}" dt="2024-04-08T12:56:08.555" v="110" actId="478"/>
          <ac:picMkLst>
            <pc:docMk/>
            <pc:sldMk cId="4085551400" sldId="301"/>
            <ac:picMk id="4" creationId="{91B275C1-F2B7-E09F-4FE8-CAB4550C8D13}"/>
          </ac:picMkLst>
        </pc:picChg>
        <pc:picChg chg="add mod">
          <ac:chgData name="Matteo Midena" userId="a434877e-3762-419e-aeb6-42638f3a4042" providerId="ADAL" clId="{1788A4E9-FE37-4AE7-A0F9-25F995672B75}" dt="2024-04-08T13:00:18.823" v="129" actId="1076"/>
          <ac:picMkLst>
            <pc:docMk/>
            <pc:sldMk cId="4085551400" sldId="301"/>
            <ac:picMk id="8" creationId="{81148913-5BF0-34C8-8B19-E7C71C7A2750}"/>
          </ac:picMkLst>
        </pc:picChg>
      </pc:sldChg>
      <pc:sldChg chg="addSp modSp add mod">
        <pc:chgData name="Matteo Midena" userId="a434877e-3762-419e-aeb6-42638f3a4042" providerId="ADAL" clId="{1788A4E9-FE37-4AE7-A0F9-25F995672B75}" dt="2024-04-08T13:16:13.074" v="217" actId="1036"/>
        <pc:sldMkLst>
          <pc:docMk/>
          <pc:sldMk cId="3240057046" sldId="302"/>
        </pc:sldMkLst>
        <pc:spChg chg="mod">
          <ac:chgData name="Matteo Midena" userId="a434877e-3762-419e-aeb6-42638f3a4042" providerId="ADAL" clId="{1788A4E9-FE37-4AE7-A0F9-25F995672B75}" dt="2024-04-08T13:15:57.483" v="196" actId="1035"/>
          <ac:spMkLst>
            <pc:docMk/>
            <pc:sldMk cId="3240057046" sldId="302"/>
            <ac:spMk id="4" creationId="{F36893C2-F08F-287C-6460-A62A60B33B54}"/>
          </ac:spMkLst>
        </pc:spChg>
        <pc:spChg chg="mod">
          <ac:chgData name="Matteo Midena" userId="a434877e-3762-419e-aeb6-42638f3a4042" providerId="ADAL" clId="{1788A4E9-FE37-4AE7-A0F9-25F995672B75}" dt="2024-04-08T13:16:13.074" v="217" actId="1036"/>
          <ac:spMkLst>
            <pc:docMk/>
            <pc:sldMk cId="3240057046" sldId="302"/>
            <ac:spMk id="5" creationId="{FADE4A62-3E1E-8119-1223-CB503E4A79C8}"/>
          </ac:spMkLst>
        </pc:spChg>
        <pc:spChg chg="add mod">
          <ac:chgData name="Matteo Midena" userId="a434877e-3762-419e-aeb6-42638f3a4042" providerId="ADAL" clId="{1788A4E9-FE37-4AE7-A0F9-25F995672B75}" dt="2024-04-08T13:15:57.483" v="196" actId="1035"/>
          <ac:spMkLst>
            <pc:docMk/>
            <pc:sldMk cId="3240057046" sldId="302"/>
            <ac:spMk id="7" creationId="{628155E0-8437-0038-7218-C432F175F713}"/>
          </ac:spMkLst>
        </pc:spChg>
        <pc:picChg chg="mod">
          <ac:chgData name="Matteo Midena" userId="a434877e-3762-419e-aeb6-42638f3a4042" providerId="ADAL" clId="{1788A4E9-FE37-4AE7-A0F9-25F995672B75}" dt="2024-04-08T13:15:57.483" v="196" actId="1035"/>
          <ac:picMkLst>
            <pc:docMk/>
            <pc:sldMk cId="3240057046" sldId="302"/>
            <ac:picMk id="3" creationId="{2742200C-2794-5D50-7933-459110AF0416}"/>
          </ac:picMkLst>
        </pc:picChg>
        <pc:picChg chg="mod">
          <ac:chgData name="Matteo Midena" userId="a434877e-3762-419e-aeb6-42638f3a4042" providerId="ADAL" clId="{1788A4E9-FE37-4AE7-A0F9-25F995672B75}" dt="2024-04-08T13:15:57.483" v="196" actId="1035"/>
          <ac:picMkLst>
            <pc:docMk/>
            <pc:sldMk cId="3240057046" sldId="302"/>
            <ac:picMk id="6" creationId="{B4B7EF8E-3B8D-C3BA-A030-EE9C50D6B3CE}"/>
          </ac:picMkLst>
        </pc:picChg>
      </pc:sldChg>
      <pc:sldChg chg="add">
        <pc:chgData name="Matteo Midena" userId="a434877e-3762-419e-aeb6-42638f3a4042" providerId="ADAL" clId="{1788A4E9-FE37-4AE7-A0F9-25F995672B75}" dt="2024-04-10T15:18:00.511" v="566" actId="2890"/>
        <pc:sldMkLst>
          <pc:docMk/>
          <pc:sldMk cId="3093421089" sldId="303"/>
        </pc:sldMkLst>
      </pc:sldChg>
      <pc:sldChg chg="delSp add mod">
        <pc:chgData name="Matteo Midena" userId="a434877e-3762-419e-aeb6-42638f3a4042" providerId="ADAL" clId="{1788A4E9-FE37-4AE7-A0F9-25F995672B75}" dt="2024-04-10T15:18:11.296" v="569" actId="478"/>
        <pc:sldMkLst>
          <pc:docMk/>
          <pc:sldMk cId="4105532140" sldId="304"/>
        </pc:sldMkLst>
        <pc:spChg chg="del">
          <ac:chgData name="Matteo Midena" userId="a434877e-3762-419e-aeb6-42638f3a4042" providerId="ADAL" clId="{1788A4E9-FE37-4AE7-A0F9-25F995672B75}" dt="2024-04-10T15:18:11.296" v="569" actId="478"/>
          <ac:spMkLst>
            <pc:docMk/>
            <pc:sldMk cId="4105532140" sldId="304"/>
            <ac:spMk id="12" creationId="{65B13A17-0B87-9A3F-5BE8-AEB736975E37}"/>
          </ac:spMkLst>
        </pc:spChg>
        <pc:spChg chg="del">
          <ac:chgData name="Matteo Midena" userId="a434877e-3762-419e-aeb6-42638f3a4042" providerId="ADAL" clId="{1788A4E9-FE37-4AE7-A0F9-25F995672B75}" dt="2024-04-10T15:18:11.296" v="569" actId="478"/>
          <ac:spMkLst>
            <pc:docMk/>
            <pc:sldMk cId="4105532140" sldId="304"/>
            <ac:spMk id="14" creationId="{4B1639C4-7554-6D92-E364-5F1F4C402898}"/>
          </ac:spMkLst>
        </pc:spChg>
        <pc:picChg chg="del">
          <ac:chgData name="Matteo Midena" userId="a434877e-3762-419e-aeb6-42638f3a4042" providerId="ADAL" clId="{1788A4E9-FE37-4AE7-A0F9-25F995672B75}" dt="2024-04-10T15:18:11.296" v="569" actId="478"/>
          <ac:picMkLst>
            <pc:docMk/>
            <pc:sldMk cId="4105532140" sldId="304"/>
            <ac:picMk id="18" creationId="{A0E70613-28DF-C2DA-3F70-356641E9F865}"/>
          </ac:picMkLst>
        </pc:picChg>
        <pc:picChg chg="del">
          <ac:chgData name="Matteo Midena" userId="a434877e-3762-419e-aeb6-42638f3a4042" providerId="ADAL" clId="{1788A4E9-FE37-4AE7-A0F9-25F995672B75}" dt="2024-04-10T15:18:11.296" v="569" actId="478"/>
          <ac:picMkLst>
            <pc:docMk/>
            <pc:sldMk cId="4105532140" sldId="304"/>
            <ac:picMk id="20" creationId="{21BAC915-C40B-E846-31C6-2FFD34A965CC}"/>
          </ac:picMkLst>
        </pc:picChg>
      </pc:sldChg>
      <pc:sldChg chg="delSp modSp add mod ord">
        <pc:chgData name="Matteo Midena" userId="a434877e-3762-419e-aeb6-42638f3a4042" providerId="ADAL" clId="{1788A4E9-FE37-4AE7-A0F9-25F995672B75}" dt="2024-04-10T15:45:57.876" v="696" actId="478"/>
        <pc:sldMkLst>
          <pc:docMk/>
          <pc:sldMk cId="428906639" sldId="305"/>
        </pc:sldMkLst>
        <pc:spChg chg="mod">
          <ac:chgData name="Matteo Midena" userId="a434877e-3762-419e-aeb6-42638f3a4042" providerId="ADAL" clId="{1788A4E9-FE37-4AE7-A0F9-25F995672B75}" dt="2024-04-10T15:40:52.029" v="663" actId="1076"/>
          <ac:spMkLst>
            <pc:docMk/>
            <pc:sldMk cId="428906639" sldId="305"/>
            <ac:spMk id="12" creationId="{23922AC2-F2E1-0A6A-2003-B637A7F2DC0A}"/>
          </ac:spMkLst>
        </pc:spChg>
        <pc:spChg chg="mod">
          <ac:chgData name="Matteo Midena" userId="a434877e-3762-419e-aeb6-42638f3a4042" providerId="ADAL" clId="{1788A4E9-FE37-4AE7-A0F9-25F995672B75}" dt="2024-04-10T15:40:52.029" v="663" actId="1076"/>
          <ac:spMkLst>
            <pc:docMk/>
            <pc:sldMk cId="428906639" sldId="305"/>
            <ac:spMk id="13" creationId="{82C2A2E5-1794-1028-50B7-3BEBB4FB24FE}"/>
          </ac:spMkLst>
        </pc:spChg>
        <pc:spChg chg="del mod">
          <ac:chgData name="Matteo Midena" userId="a434877e-3762-419e-aeb6-42638f3a4042" providerId="ADAL" clId="{1788A4E9-FE37-4AE7-A0F9-25F995672B75}" dt="2024-04-10T15:45:57.056" v="695" actId="478"/>
          <ac:spMkLst>
            <pc:docMk/>
            <pc:sldMk cId="428906639" sldId="305"/>
            <ac:spMk id="16" creationId="{74A28006-51C9-CCF8-9759-97F9C612707A}"/>
          </ac:spMkLst>
        </pc:spChg>
        <pc:picChg chg="del mod">
          <ac:chgData name="Matteo Midena" userId="a434877e-3762-419e-aeb6-42638f3a4042" providerId="ADAL" clId="{1788A4E9-FE37-4AE7-A0F9-25F995672B75}" dt="2024-04-10T15:45:56.442" v="694" actId="478"/>
          <ac:picMkLst>
            <pc:docMk/>
            <pc:sldMk cId="428906639" sldId="305"/>
            <ac:picMk id="4" creationId="{5395CA0A-3607-6A89-F4F0-63AB59135980}"/>
          </ac:picMkLst>
        </pc:picChg>
        <pc:picChg chg="mod">
          <ac:chgData name="Matteo Midena" userId="a434877e-3762-419e-aeb6-42638f3a4042" providerId="ADAL" clId="{1788A4E9-FE37-4AE7-A0F9-25F995672B75}" dt="2024-04-10T15:37:09.958" v="641" actId="1076"/>
          <ac:picMkLst>
            <pc:docMk/>
            <pc:sldMk cId="428906639" sldId="305"/>
            <ac:picMk id="5" creationId="{55463611-6C6B-C250-D5DC-32F2F9E1E755}"/>
          </ac:picMkLst>
        </pc:picChg>
        <pc:picChg chg="mod">
          <ac:chgData name="Matteo Midena" userId="a434877e-3762-419e-aeb6-42638f3a4042" providerId="ADAL" clId="{1788A4E9-FE37-4AE7-A0F9-25F995672B75}" dt="2024-04-10T15:37:09.958" v="641" actId="1076"/>
          <ac:picMkLst>
            <pc:docMk/>
            <pc:sldMk cId="428906639" sldId="305"/>
            <ac:picMk id="7" creationId="{BE61B5E6-65F5-1F82-02E6-5E0AE84F14F4}"/>
          </ac:picMkLst>
        </pc:picChg>
        <pc:picChg chg="del">
          <ac:chgData name="Matteo Midena" userId="a434877e-3762-419e-aeb6-42638f3a4042" providerId="ADAL" clId="{1788A4E9-FE37-4AE7-A0F9-25F995672B75}" dt="2024-04-10T15:45:56.442" v="694" actId="478"/>
          <ac:picMkLst>
            <pc:docMk/>
            <pc:sldMk cId="428906639" sldId="305"/>
            <ac:picMk id="14" creationId="{74EFF2B7-AA3B-2B29-D646-6AF49606F08F}"/>
          </ac:picMkLst>
        </pc:picChg>
        <pc:picChg chg="mod">
          <ac:chgData name="Matteo Midena" userId="a434877e-3762-419e-aeb6-42638f3a4042" providerId="ADAL" clId="{1788A4E9-FE37-4AE7-A0F9-25F995672B75}" dt="2024-04-10T15:40:52.029" v="663" actId="1076"/>
          <ac:picMkLst>
            <pc:docMk/>
            <pc:sldMk cId="428906639" sldId="305"/>
            <ac:picMk id="21" creationId="{BD21A442-B298-5F8B-806E-4578560AE100}"/>
          </ac:picMkLst>
        </pc:picChg>
        <pc:cxnChg chg="mod">
          <ac:chgData name="Matteo Midena" userId="a434877e-3762-419e-aeb6-42638f3a4042" providerId="ADAL" clId="{1788A4E9-FE37-4AE7-A0F9-25F995672B75}" dt="2024-04-10T15:41:01.519" v="666" actId="14100"/>
          <ac:cxnSpMkLst>
            <pc:docMk/>
            <pc:sldMk cId="428906639" sldId="305"/>
            <ac:cxnSpMk id="18" creationId="{2ABE4F32-848A-24AC-FE89-06FF76EBD0C4}"/>
          </ac:cxnSpMkLst>
        </pc:cxnChg>
        <pc:cxnChg chg="del mod">
          <ac:chgData name="Matteo Midena" userId="a434877e-3762-419e-aeb6-42638f3a4042" providerId="ADAL" clId="{1788A4E9-FE37-4AE7-A0F9-25F995672B75}" dt="2024-04-10T15:45:57.876" v="696" actId="478"/>
          <ac:cxnSpMkLst>
            <pc:docMk/>
            <pc:sldMk cId="428906639" sldId="305"/>
            <ac:cxnSpMk id="22" creationId="{DF348E30-C12D-23AC-44D0-F982D5E78A34}"/>
          </ac:cxnSpMkLst>
        </pc:cxnChg>
        <pc:cxnChg chg="del mod">
          <ac:chgData name="Matteo Midena" userId="a434877e-3762-419e-aeb6-42638f3a4042" providerId="ADAL" clId="{1788A4E9-FE37-4AE7-A0F9-25F995672B75}" dt="2024-04-10T15:45:56.442" v="694" actId="478"/>
          <ac:cxnSpMkLst>
            <pc:docMk/>
            <pc:sldMk cId="428906639" sldId="305"/>
            <ac:cxnSpMk id="53" creationId="{B88468B4-1908-F346-0373-BA0ADAA3DE73}"/>
          </ac:cxnSpMkLst>
        </pc:cxnChg>
      </pc:sldChg>
      <pc:sldChg chg="delSp modSp add mod">
        <pc:chgData name="Matteo Midena" userId="a434877e-3762-419e-aeb6-42638f3a4042" providerId="ADAL" clId="{1788A4E9-FE37-4AE7-A0F9-25F995672B75}" dt="2024-04-10T15:45:34.474" v="688" actId="207"/>
        <pc:sldMkLst>
          <pc:docMk/>
          <pc:sldMk cId="123386428" sldId="306"/>
        </pc:sldMkLst>
        <pc:spChg chg="mod">
          <ac:chgData name="Matteo Midena" userId="a434877e-3762-419e-aeb6-42638f3a4042" providerId="ADAL" clId="{1788A4E9-FE37-4AE7-A0F9-25F995672B75}" dt="2024-04-10T15:45:34.474" v="688" actId="207"/>
          <ac:spMkLst>
            <pc:docMk/>
            <pc:sldMk cId="123386428" sldId="306"/>
            <ac:spMk id="13" creationId="{82C2A2E5-1794-1028-50B7-3BEBB4FB24FE}"/>
          </ac:spMkLst>
        </pc:spChg>
        <pc:spChg chg="del">
          <ac:chgData name="Matteo Midena" userId="a434877e-3762-419e-aeb6-42638f3a4042" providerId="ADAL" clId="{1788A4E9-FE37-4AE7-A0F9-25F995672B75}" dt="2024-04-10T15:45:11.317" v="683" actId="478"/>
          <ac:spMkLst>
            <pc:docMk/>
            <pc:sldMk cId="123386428" sldId="306"/>
            <ac:spMk id="16" creationId="{74A28006-51C9-CCF8-9759-97F9C612707A}"/>
          </ac:spMkLst>
        </pc:spChg>
        <pc:picChg chg="del">
          <ac:chgData name="Matteo Midena" userId="a434877e-3762-419e-aeb6-42638f3a4042" providerId="ADAL" clId="{1788A4E9-FE37-4AE7-A0F9-25F995672B75}" dt="2024-04-10T15:45:09.783" v="682" actId="478"/>
          <ac:picMkLst>
            <pc:docMk/>
            <pc:sldMk cId="123386428" sldId="306"/>
            <ac:picMk id="4" creationId="{5395CA0A-3607-6A89-F4F0-63AB59135980}"/>
          </ac:picMkLst>
        </pc:picChg>
        <pc:picChg chg="del">
          <ac:chgData name="Matteo Midena" userId="a434877e-3762-419e-aeb6-42638f3a4042" providerId="ADAL" clId="{1788A4E9-FE37-4AE7-A0F9-25F995672B75}" dt="2024-04-10T15:45:09.783" v="682" actId="478"/>
          <ac:picMkLst>
            <pc:docMk/>
            <pc:sldMk cId="123386428" sldId="306"/>
            <ac:picMk id="14" creationId="{74EFF2B7-AA3B-2B29-D646-6AF49606F08F}"/>
          </ac:picMkLst>
        </pc:picChg>
        <pc:picChg chg="del">
          <ac:chgData name="Matteo Midena" userId="a434877e-3762-419e-aeb6-42638f3a4042" providerId="ADAL" clId="{1788A4E9-FE37-4AE7-A0F9-25F995672B75}" dt="2024-04-10T15:45:13.120" v="685" actId="478"/>
          <ac:picMkLst>
            <pc:docMk/>
            <pc:sldMk cId="123386428" sldId="306"/>
            <ac:picMk id="21" creationId="{BD21A442-B298-5F8B-806E-4578560AE100}"/>
          </ac:picMkLst>
        </pc:picChg>
        <pc:cxnChg chg="del mod">
          <ac:chgData name="Matteo Midena" userId="a434877e-3762-419e-aeb6-42638f3a4042" providerId="ADAL" clId="{1788A4E9-FE37-4AE7-A0F9-25F995672B75}" dt="2024-04-10T15:45:12.334" v="684" actId="478"/>
          <ac:cxnSpMkLst>
            <pc:docMk/>
            <pc:sldMk cId="123386428" sldId="306"/>
            <ac:cxnSpMk id="22" creationId="{DF348E30-C12D-23AC-44D0-F982D5E78A34}"/>
          </ac:cxnSpMkLst>
        </pc:cxnChg>
        <pc:cxnChg chg="del mod">
          <ac:chgData name="Matteo Midena" userId="a434877e-3762-419e-aeb6-42638f3a4042" providerId="ADAL" clId="{1788A4E9-FE37-4AE7-A0F9-25F995672B75}" dt="2024-04-10T15:45:09.783" v="682" actId="478"/>
          <ac:cxnSpMkLst>
            <pc:docMk/>
            <pc:sldMk cId="123386428" sldId="306"/>
            <ac:cxnSpMk id="53" creationId="{B88468B4-1908-F346-0373-BA0ADAA3DE73}"/>
          </ac:cxnSpMkLst>
        </pc:cxnChg>
      </pc:sldChg>
      <pc:sldChg chg="add ord">
        <pc:chgData name="Matteo Midena" userId="a434877e-3762-419e-aeb6-42638f3a4042" providerId="ADAL" clId="{1788A4E9-FE37-4AE7-A0F9-25F995672B75}" dt="2024-04-10T15:45:48.874" v="690"/>
        <pc:sldMkLst>
          <pc:docMk/>
          <pc:sldMk cId="762249395" sldId="307"/>
        </pc:sldMkLst>
      </pc:sldChg>
      <pc:sldChg chg="delSp modSp add mod">
        <pc:chgData name="Matteo Midena" userId="a434877e-3762-419e-aeb6-42638f3a4042" providerId="ADAL" clId="{1788A4E9-FE37-4AE7-A0F9-25F995672B75}" dt="2024-04-10T15:45:02.148" v="681" actId="478"/>
        <pc:sldMkLst>
          <pc:docMk/>
          <pc:sldMk cId="57875621" sldId="308"/>
        </pc:sldMkLst>
        <pc:spChg chg="del">
          <ac:chgData name="Matteo Midena" userId="a434877e-3762-419e-aeb6-42638f3a4042" providerId="ADAL" clId="{1788A4E9-FE37-4AE7-A0F9-25F995672B75}" dt="2024-04-10T15:45:01.138" v="680" actId="478"/>
          <ac:spMkLst>
            <pc:docMk/>
            <pc:sldMk cId="57875621" sldId="308"/>
            <ac:spMk id="12" creationId="{23922AC2-F2E1-0A6A-2003-B637A7F2DC0A}"/>
          </ac:spMkLst>
        </pc:spChg>
        <pc:spChg chg="del">
          <ac:chgData name="Matteo Midena" userId="a434877e-3762-419e-aeb6-42638f3a4042" providerId="ADAL" clId="{1788A4E9-FE37-4AE7-A0F9-25F995672B75}" dt="2024-04-10T15:45:01.138" v="680" actId="478"/>
          <ac:spMkLst>
            <pc:docMk/>
            <pc:sldMk cId="57875621" sldId="308"/>
            <ac:spMk id="13" creationId="{82C2A2E5-1794-1028-50B7-3BEBB4FB24FE}"/>
          </ac:spMkLst>
        </pc:spChg>
        <pc:spChg chg="del">
          <ac:chgData name="Matteo Midena" userId="a434877e-3762-419e-aeb6-42638f3a4042" providerId="ADAL" clId="{1788A4E9-FE37-4AE7-A0F9-25F995672B75}" dt="2024-04-10T15:44:58.985" v="679" actId="478"/>
          <ac:spMkLst>
            <pc:docMk/>
            <pc:sldMk cId="57875621" sldId="308"/>
            <ac:spMk id="16" creationId="{74A28006-51C9-CCF8-9759-97F9C612707A}"/>
          </ac:spMkLst>
        </pc:spChg>
        <pc:picChg chg="del">
          <ac:chgData name="Matteo Midena" userId="a434877e-3762-419e-aeb6-42638f3a4042" providerId="ADAL" clId="{1788A4E9-FE37-4AE7-A0F9-25F995672B75}" dt="2024-04-10T15:44:58.985" v="679" actId="478"/>
          <ac:picMkLst>
            <pc:docMk/>
            <pc:sldMk cId="57875621" sldId="308"/>
            <ac:picMk id="4" creationId="{5395CA0A-3607-6A89-F4F0-63AB59135980}"/>
          </ac:picMkLst>
        </pc:picChg>
        <pc:picChg chg="del">
          <ac:chgData name="Matteo Midena" userId="a434877e-3762-419e-aeb6-42638f3a4042" providerId="ADAL" clId="{1788A4E9-FE37-4AE7-A0F9-25F995672B75}" dt="2024-04-10T15:44:58.985" v="679" actId="478"/>
          <ac:picMkLst>
            <pc:docMk/>
            <pc:sldMk cId="57875621" sldId="308"/>
            <ac:picMk id="14" creationId="{74EFF2B7-AA3B-2B29-D646-6AF49606F08F}"/>
          </ac:picMkLst>
        </pc:picChg>
        <pc:picChg chg="del">
          <ac:chgData name="Matteo Midena" userId="a434877e-3762-419e-aeb6-42638f3a4042" providerId="ADAL" clId="{1788A4E9-FE37-4AE7-A0F9-25F995672B75}" dt="2024-04-10T15:45:01.138" v="680" actId="478"/>
          <ac:picMkLst>
            <pc:docMk/>
            <pc:sldMk cId="57875621" sldId="308"/>
            <ac:picMk id="21" creationId="{BD21A442-B298-5F8B-806E-4578560AE100}"/>
          </ac:picMkLst>
        </pc:picChg>
        <pc:cxnChg chg="del mod">
          <ac:chgData name="Matteo Midena" userId="a434877e-3762-419e-aeb6-42638f3a4042" providerId="ADAL" clId="{1788A4E9-FE37-4AE7-A0F9-25F995672B75}" dt="2024-04-10T15:45:02.148" v="681" actId="478"/>
          <ac:cxnSpMkLst>
            <pc:docMk/>
            <pc:sldMk cId="57875621" sldId="308"/>
            <ac:cxnSpMk id="18" creationId="{2ABE4F32-848A-24AC-FE89-06FF76EBD0C4}"/>
          </ac:cxnSpMkLst>
        </pc:cxnChg>
        <pc:cxnChg chg="del mod">
          <ac:chgData name="Matteo Midena" userId="a434877e-3762-419e-aeb6-42638f3a4042" providerId="ADAL" clId="{1788A4E9-FE37-4AE7-A0F9-25F995672B75}" dt="2024-04-10T15:44:58.985" v="679" actId="478"/>
          <ac:cxnSpMkLst>
            <pc:docMk/>
            <pc:sldMk cId="57875621" sldId="308"/>
            <ac:cxnSpMk id="22" creationId="{DF348E30-C12D-23AC-44D0-F982D5E78A34}"/>
          </ac:cxnSpMkLst>
        </pc:cxnChg>
        <pc:cxnChg chg="del mod">
          <ac:chgData name="Matteo Midena" userId="a434877e-3762-419e-aeb6-42638f3a4042" providerId="ADAL" clId="{1788A4E9-FE37-4AE7-A0F9-25F995672B75}" dt="2024-04-10T15:44:58.985" v="679" actId="478"/>
          <ac:cxnSpMkLst>
            <pc:docMk/>
            <pc:sldMk cId="57875621" sldId="308"/>
            <ac:cxnSpMk id="53" creationId="{B88468B4-1908-F346-0373-BA0ADAA3DE73}"/>
          </ac:cxnSpMkLst>
        </pc:cxnChg>
      </pc:sldChg>
      <pc:sldChg chg="delSp modSp add mod">
        <pc:chgData name="Matteo Midena" userId="a434877e-3762-419e-aeb6-42638f3a4042" providerId="ADAL" clId="{1788A4E9-FE37-4AE7-A0F9-25F995672B75}" dt="2024-04-10T15:46:11.327" v="698" actId="478"/>
        <pc:sldMkLst>
          <pc:docMk/>
          <pc:sldMk cId="1953987553" sldId="309"/>
        </pc:sldMkLst>
        <pc:picChg chg="del">
          <ac:chgData name="Matteo Midena" userId="a434877e-3762-419e-aeb6-42638f3a4042" providerId="ADAL" clId="{1788A4E9-FE37-4AE7-A0F9-25F995672B75}" dt="2024-04-10T15:46:10.389" v="697" actId="478"/>
          <ac:picMkLst>
            <pc:docMk/>
            <pc:sldMk cId="1953987553" sldId="309"/>
            <ac:picMk id="14" creationId="{74EFF2B7-AA3B-2B29-D646-6AF49606F08F}"/>
          </ac:picMkLst>
        </pc:picChg>
        <pc:cxnChg chg="del mod">
          <ac:chgData name="Matteo Midena" userId="a434877e-3762-419e-aeb6-42638f3a4042" providerId="ADAL" clId="{1788A4E9-FE37-4AE7-A0F9-25F995672B75}" dt="2024-04-10T15:46:11.327" v="698" actId="478"/>
          <ac:cxnSpMkLst>
            <pc:docMk/>
            <pc:sldMk cId="1953987553" sldId="309"/>
            <ac:cxnSpMk id="53" creationId="{B88468B4-1908-F346-0373-BA0ADAA3DE73}"/>
          </ac:cxnSpMkLst>
        </pc:cxnChg>
      </pc:sldChg>
      <pc:sldChg chg="addSp delSp modSp add mod">
        <pc:chgData name="Matteo Midena" userId="a434877e-3762-419e-aeb6-42638f3a4042" providerId="ADAL" clId="{1788A4E9-FE37-4AE7-A0F9-25F995672B75}" dt="2024-04-10T15:49:54.019" v="732" actId="478"/>
        <pc:sldMkLst>
          <pc:docMk/>
          <pc:sldMk cId="1964008317" sldId="310"/>
        </pc:sldMkLst>
        <pc:spChg chg="del">
          <ac:chgData name="Matteo Midena" userId="a434877e-3762-419e-aeb6-42638f3a4042" providerId="ADAL" clId="{1788A4E9-FE37-4AE7-A0F9-25F995672B75}" dt="2024-04-10T15:47:18.725" v="701" actId="478"/>
          <ac:spMkLst>
            <pc:docMk/>
            <pc:sldMk cId="1964008317" sldId="310"/>
            <ac:spMk id="4" creationId="{5ED040A1-8132-681B-D0C1-F0FD7DDD3A2A}"/>
          </ac:spMkLst>
        </pc:spChg>
        <pc:spChg chg="add del">
          <ac:chgData name="Matteo Midena" userId="a434877e-3762-419e-aeb6-42638f3a4042" providerId="ADAL" clId="{1788A4E9-FE37-4AE7-A0F9-25F995672B75}" dt="2024-04-10T15:49:45.969" v="730" actId="478"/>
          <ac:spMkLst>
            <pc:docMk/>
            <pc:sldMk cId="1964008317" sldId="310"/>
            <ac:spMk id="5" creationId="{C730ED6E-630F-0E37-20BA-D9F8A14E11D0}"/>
          </ac:spMkLst>
        </pc:spChg>
        <pc:spChg chg="add del">
          <ac:chgData name="Matteo Midena" userId="a434877e-3762-419e-aeb6-42638f3a4042" providerId="ADAL" clId="{1788A4E9-FE37-4AE7-A0F9-25F995672B75}" dt="2024-04-10T15:49:45.969" v="730" actId="478"/>
          <ac:spMkLst>
            <pc:docMk/>
            <pc:sldMk cId="1964008317" sldId="310"/>
            <ac:spMk id="6" creationId="{7CE48FCD-98B1-5F14-DC12-A5F502491151}"/>
          </ac:spMkLst>
        </pc:spChg>
        <pc:spChg chg="del mod">
          <ac:chgData name="Matteo Midena" userId="a434877e-3762-419e-aeb6-42638f3a4042" providerId="ADAL" clId="{1788A4E9-FE37-4AE7-A0F9-25F995672B75}" dt="2024-04-10T15:49:54.019" v="732" actId="478"/>
          <ac:spMkLst>
            <pc:docMk/>
            <pc:sldMk cId="1964008317" sldId="310"/>
            <ac:spMk id="21" creationId="{996CC99E-AA38-DB6B-D9AF-B99228434A95}"/>
          </ac:spMkLst>
        </pc:spChg>
        <pc:spChg chg="add del mod">
          <ac:chgData name="Matteo Midena" userId="a434877e-3762-419e-aeb6-42638f3a4042" providerId="ADAL" clId="{1788A4E9-FE37-4AE7-A0F9-25F995672B75}" dt="2024-04-10T15:49:51.487" v="731" actId="478"/>
          <ac:spMkLst>
            <pc:docMk/>
            <pc:sldMk cId="1964008317" sldId="310"/>
            <ac:spMk id="25" creationId="{F9227517-75A0-B66D-93B9-BBBFA0364E75}"/>
          </ac:spMkLst>
        </pc:spChg>
        <pc:picChg chg="add del">
          <ac:chgData name="Matteo Midena" userId="a434877e-3762-419e-aeb6-42638f3a4042" providerId="ADAL" clId="{1788A4E9-FE37-4AE7-A0F9-25F995672B75}" dt="2024-04-10T15:49:51.487" v="731" actId="478"/>
          <ac:picMkLst>
            <pc:docMk/>
            <pc:sldMk cId="1964008317" sldId="310"/>
            <ac:picMk id="7" creationId="{34DE2463-944B-0F19-CFB6-35C368C219B9}"/>
          </ac:picMkLst>
        </pc:picChg>
        <pc:picChg chg="mod">
          <ac:chgData name="Matteo Midena" userId="a434877e-3762-419e-aeb6-42638f3a4042" providerId="ADAL" clId="{1788A4E9-FE37-4AE7-A0F9-25F995672B75}" dt="2024-04-10T15:47:27.920" v="704" actId="1076"/>
          <ac:picMkLst>
            <pc:docMk/>
            <pc:sldMk cId="1964008317" sldId="310"/>
            <ac:picMk id="8" creationId="{8AD6906F-5129-8307-AF80-776F7EFC1047}"/>
          </ac:picMkLst>
        </pc:picChg>
        <pc:picChg chg="add del">
          <ac:chgData name="Matteo Midena" userId="a434877e-3762-419e-aeb6-42638f3a4042" providerId="ADAL" clId="{1788A4E9-FE37-4AE7-A0F9-25F995672B75}" dt="2024-04-10T15:49:51.487" v="731" actId="478"/>
          <ac:picMkLst>
            <pc:docMk/>
            <pc:sldMk cId="1964008317" sldId="310"/>
            <ac:picMk id="11" creationId="{6C27ECF5-F864-A8F8-006A-1636A1C58B24}"/>
          </ac:picMkLst>
        </pc:picChg>
        <pc:picChg chg="del mod">
          <ac:chgData name="Matteo Midena" userId="a434877e-3762-419e-aeb6-42638f3a4042" providerId="ADAL" clId="{1788A4E9-FE37-4AE7-A0F9-25F995672B75}" dt="2024-04-10T15:49:42.729" v="728" actId="478"/>
          <ac:picMkLst>
            <pc:docMk/>
            <pc:sldMk cId="1964008317" sldId="310"/>
            <ac:picMk id="17" creationId="{29C18666-E7B7-505E-93E6-6BB27B85C132}"/>
          </ac:picMkLst>
        </pc:picChg>
        <pc:picChg chg="del mod">
          <ac:chgData name="Matteo Midena" userId="a434877e-3762-419e-aeb6-42638f3a4042" providerId="ADAL" clId="{1788A4E9-FE37-4AE7-A0F9-25F995672B75}" dt="2024-04-10T15:49:42.243" v="727" actId="478"/>
          <ac:picMkLst>
            <pc:docMk/>
            <pc:sldMk cId="1964008317" sldId="310"/>
            <ac:picMk id="19" creationId="{964F1ADF-D518-266D-0780-933049F68F03}"/>
          </ac:picMkLst>
        </pc:picChg>
        <pc:cxnChg chg="del mod">
          <ac:chgData name="Matteo Midena" userId="a434877e-3762-419e-aeb6-42638f3a4042" providerId="ADAL" clId="{1788A4E9-FE37-4AE7-A0F9-25F995672B75}" dt="2024-04-10T15:49:41.819" v="726" actId="478"/>
          <ac:cxnSpMkLst>
            <pc:docMk/>
            <pc:sldMk cId="1964008317" sldId="310"/>
            <ac:cxnSpMk id="23" creationId="{169F1EEB-01FA-D7C3-1A23-1900F1EB99D6}"/>
          </ac:cxnSpMkLst>
        </pc:cxnChg>
        <pc:cxnChg chg="add del mod">
          <ac:chgData name="Matteo Midena" userId="a434877e-3762-419e-aeb6-42638f3a4042" providerId="ADAL" clId="{1788A4E9-FE37-4AE7-A0F9-25F995672B75}" dt="2024-04-10T15:49:51.487" v="731" actId="478"/>
          <ac:cxnSpMkLst>
            <pc:docMk/>
            <pc:sldMk cId="1964008317" sldId="310"/>
            <ac:cxnSpMk id="27" creationId="{845FF501-D3C4-73B3-8CA6-30098A90E99C}"/>
          </ac:cxnSpMkLst>
        </pc:cxnChg>
      </pc:sldChg>
      <pc:sldChg chg="delSp add mod">
        <pc:chgData name="Matteo Midena" userId="a434877e-3762-419e-aeb6-42638f3a4042" providerId="ADAL" clId="{1788A4E9-FE37-4AE7-A0F9-25F995672B75}" dt="2024-04-10T15:50:03.234" v="735" actId="478"/>
        <pc:sldMkLst>
          <pc:docMk/>
          <pc:sldMk cId="3732294419" sldId="311"/>
        </pc:sldMkLst>
        <pc:spChg chg="del">
          <ac:chgData name="Matteo Midena" userId="a434877e-3762-419e-aeb6-42638f3a4042" providerId="ADAL" clId="{1788A4E9-FE37-4AE7-A0F9-25F995672B75}" dt="2024-04-10T15:50:01.804" v="734" actId="478"/>
          <ac:spMkLst>
            <pc:docMk/>
            <pc:sldMk cId="3732294419" sldId="311"/>
            <ac:spMk id="21" creationId="{996CC99E-AA38-DB6B-D9AF-B99228434A95}"/>
          </ac:spMkLst>
        </pc:spChg>
        <pc:picChg chg="del">
          <ac:chgData name="Matteo Midena" userId="a434877e-3762-419e-aeb6-42638f3a4042" providerId="ADAL" clId="{1788A4E9-FE37-4AE7-A0F9-25F995672B75}" dt="2024-04-10T15:49:59.982" v="733" actId="478"/>
          <ac:picMkLst>
            <pc:docMk/>
            <pc:sldMk cId="3732294419" sldId="311"/>
            <ac:picMk id="7" creationId="{34DE2463-944B-0F19-CFB6-35C368C219B9}"/>
          </ac:picMkLst>
        </pc:picChg>
        <pc:picChg chg="del">
          <ac:chgData name="Matteo Midena" userId="a434877e-3762-419e-aeb6-42638f3a4042" providerId="ADAL" clId="{1788A4E9-FE37-4AE7-A0F9-25F995672B75}" dt="2024-04-10T15:49:59.982" v="733" actId="478"/>
          <ac:picMkLst>
            <pc:docMk/>
            <pc:sldMk cId="3732294419" sldId="311"/>
            <ac:picMk id="11" creationId="{6C27ECF5-F864-A8F8-006A-1636A1C58B24}"/>
          </ac:picMkLst>
        </pc:picChg>
        <pc:cxnChg chg="del">
          <ac:chgData name="Matteo Midena" userId="a434877e-3762-419e-aeb6-42638f3a4042" providerId="ADAL" clId="{1788A4E9-FE37-4AE7-A0F9-25F995672B75}" dt="2024-04-10T15:50:03.234" v="735" actId="478"/>
          <ac:cxnSpMkLst>
            <pc:docMk/>
            <pc:sldMk cId="3732294419" sldId="311"/>
            <ac:cxnSpMk id="27" creationId="{845FF501-D3C4-73B3-8CA6-30098A90E99C}"/>
          </ac:cxnSpMkLst>
        </pc:cxnChg>
      </pc:sldChg>
      <pc:sldChg chg="add">
        <pc:chgData name="Matteo Midena" userId="a434877e-3762-419e-aeb6-42638f3a4042" providerId="ADAL" clId="{1788A4E9-FE37-4AE7-A0F9-25F995672B75}" dt="2024-04-10T15:49:34.743" v="724" actId="2890"/>
        <pc:sldMkLst>
          <pc:docMk/>
          <pc:sldMk cId="434010832" sldId="312"/>
        </pc:sldMkLst>
      </pc:sldChg>
      <pc:sldChg chg="addSp delSp modSp add mod ord">
        <pc:chgData name="Matteo Midena" userId="a434877e-3762-419e-aeb6-42638f3a4042" providerId="ADAL" clId="{1788A4E9-FE37-4AE7-A0F9-25F995672B75}" dt="2024-04-10T16:15:46.525" v="945"/>
        <pc:sldMkLst>
          <pc:docMk/>
          <pc:sldMk cId="560690979" sldId="313"/>
        </pc:sldMkLst>
        <pc:spChg chg="mod">
          <ac:chgData name="Matteo Midena" userId="a434877e-3762-419e-aeb6-42638f3a4042" providerId="ADAL" clId="{1788A4E9-FE37-4AE7-A0F9-25F995672B75}" dt="2024-04-10T16:06:13.295" v="850" actId="1076"/>
          <ac:spMkLst>
            <pc:docMk/>
            <pc:sldMk cId="560690979" sldId="313"/>
            <ac:spMk id="4" creationId="{743550AB-F971-8988-599A-CDA226FE2254}"/>
          </ac:spMkLst>
        </pc:spChg>
        <pc:spChg chg="mod">
          <ac:chgData name="Matteo Midena" userId="a434877e-3762-419e-aeb6-42638f3a4042" providerId="ADAL" clId="{1788A4E9-FE37-4AE7-A0F9-25F995672B75}" dt="2024-04-10T16:06:13.295" v="850" actId="1076"/>
          <ac:spMkLst>
            <pc:docMk/>
            <pc:sldMk cId="560690979" sldId="313"/>
            <ac:spMk id="6" creationId="{C6A48651-2424-03B8-4431-676C14FB72DC}"/>
          </ac:spMkLst>
        </pc:spChg>
        <pc:spChg chg="mod">
          <ac:chgData name="Matteo Midena" userId="a434877e-3762-419e-aeb6-42638f3a4042" providerId="ADAL" clId="{1788A4E9-FE37-4AE7-A0F9-25F995672B75}" dt="2024-04-10T16:06:13.295" v="850" actId="1076"/>
          <ac:spMkLst>
            <pc:docMk/>
            <pc:sldMk cId="560690979" sldId="313"/>
            <ac:spMk id="7" creationId="{847077C6-B9C5-C3A2-8849-F20ECC9007DC}"/>
          </ac:spMkLst>
        </pc:spChg>
        <pc:spChg chg="mod">
          <ac:chgData name="Matteo Midena" userId="a434877e-3762-419e-aeb6-42638f3a4042" providerId="ADAL" clId="{1788A4E9-FE37-4AE7-A0F9-25F995672B75}" dt="2024-04-10T16:07:00.898" v="856" actId="14100"/>
          <ac:spMkLst>
            <pc:docMk/>
            <pc:sldMk cId="560690979" sldId="313"/>
            <ac:spMk id="8" creationId="{EDBA00CA-62D2-909B-69AD-0BCDEAE69503}"/>
          </ac:spMkLst>
        </pc:spChg>
        <pc:spChg chg="del">
          <ac:chgData name="Matteo Midena" userId="a434877e-3762-419e-aeb6-42638f3a4042" providerId="ADAL" clId="{1788A4E9-FE37-4AE7-A0F9-25F995672B75}" dt="2024-04-10T16:07:36.346" v="861" actId="478"/>
          <ac:spMkLst>
            <pc:docMk/>
            <pc:sldMk cId="560690979" sldId="313"/>
            <ac:spMk id="9" creationId="{EE842DF2-DB1F-8255-D717-C81280507F14}"/>
          </ac:spMkLst>
        </pc:spChg>
        <pc:spChg chg="mod">
          <ac:chgData name="Matteo Midena" userId="a434877e-3762-419e-aeb6-42638f3a4042" providerId="ADAL" clId="{1788A4E9-FE37-4AE7-A0F9-25F995672B75}" dt="2024-04-10T16:05:22.140" v="846" actId="1035"/>
          <ac:spMkLst>
            <pc:docMk/>
            <pc:sldMk cId="560690979" sldId="313"/>
            <ac:spMk id="11" creationId="{491137A9-A72B-403C-29BE-FCAC96CC93D2}"/>
          </ac:spMkLst>
        </pc:spChg>
        <pc:spChg chg="mod">
          <ac:chgData name="Matteo Midena" userId="a434877e-3762-419e-aeb6-42638f3a4042" providerId="ADAL" clId="{1788A4E9-FE37-4AE7-A0F9-25F995672B75}" dt="2024-04-10T16:07:28.965" v="860" actId="1076"/>
          <ac:spMkLst>
            <pc:docMk/>
            <pc:sldMk cId="560690979" sldId="313"/>
            <ac:spMk id="12" creationId="{A12DAD9B-06E2-CD8A-5441-3DEC10066B18}"/>
          </ac:spMkLst>
        </pc:spChg>
        <pc:spChg chg="del">
          <ac:chgData name="Matteo Midena" userId="a434877e-3762-419e-aeb6-42638f3a4042" providerId="ADAL" clId="{1788A4E9-FE37-4AE7-A0F9-25F995672B75}" dt="2024-04-10T16:07:38.905" v="862" actId="478"/>
          <ac:spMkLst>
            <pc:docMk/>
            <pc:sldMk cId="560690979" sldId="313"/>
            <ac:spMk id="13" creationId="{DCD78524-5A3B-97D9-ED31-739CBF519AE8}"/>
          </ac:spMkLst>
        </pc:spChg>
        <pc:spChg chg="mod">
          <ac:chgData name="Matteo Midena" userId="a434877e-3762-419e-aeb6-42638f3a4042" providerId="ADAL" clId="{1788A4E9-FE37-4AE7-A0F9-25F995672B75}" dt="2024-04-10T16:08:39.284" v="898" actId="1076"/>
          <ac:spMkLst>
            <pc:docMk/>
            <pc:sldMk cId="560690979" sldId="313"/>
            <ac:spMk id="14" creationId="{8E75C233-B290-C76F-AE2F-9C93099C60F9}"/>
          </ac:spMkLst>
        </pc:spChg>
        <pc:spChg chg="mod">
          <ac:chgData name="Matteo Midena" userId="a434877e-3762-419e-aeb6-42638f3a4042" providerId="ADAL" clId="{1788A4E9-FE37-4AE7-A0F9-25F995672B75}" dt="2024-04-10T16:08:35.547" v="897" actId="1076"/>
          <ac:spMkLst>
            <pc:docMk/>
            <pc:sldMk cId="560690979" sldId="313"/>
            <ac:spMk id="15" creationId="{722C65DC-D4AC-422C-75A3-38B58F58F9E3}"/>
          </ac:spMkLst>
        </pc:spChg>
        <pc:spChg chg="mod">
          <ac:chgData name="Matteo Midena" userId="a434877e-3762-419e-aeb6-42638f3a4042" providerId="ADAL" clId="{1788A4E9-FE37-4AE7-A0F9-25F995672B75}" dt="2024-04-10T16:06:31.555" v="852" actId="1076"/>
          <ac:spMkLst>
            <pc:docMk/>
            <pc:sldMk cId="560690979" sldId="313"/>
            <ac:spMk id="16" creationId="{12187EE8-7A91-C3EC-8A12-D32C9AADBA63}"/>
          </ac:spMkLst>
        </pc:spChg>
        <pc:spChg chg="mod">
          <ac:chgData name="Matteo Midena" userId="a434877e-3762-419e-aeb6-42638f3a4042" providerId="ADAL" clId="{1788A4E9-FE37-4AE7-A0F9-25F995672B75}" dt="2024-04-10T16:05:12.825" v="843" actId="1076"/>
          <ac:spMkLst>
            <pc:docMk/>
            <pc:sldMk cId="560690979" sldId="313"/>
            <ac:spMk id="17" creationId="{7011E769-800B-0165-9A98-D0AAB7C02516}"/>
          </ac:spMkLst>
        </pc:spChg>
        <pc:spChg chg="add mod">
          <ac:chgData name="Matteo Midena" userId="a434877e-3762-419e-aeb6-42638f3a4042" providerId="ADAL" clId="{1788A4E9-FE37-4AE7-A0F9-25F995672B75}" dt="2024-04-10T16:08:28.086" v="896" actId="1035"/>
          <ac:spMkLst>
            <pc:docMk/>
            <pc:sldMk cId="560690979" sldId="313"/>
            <ac:spMk id="22" creationId="{CC7AA546-18EB-EFBD-06FC-A4DD2C60C7F0}"/>
          </ac:spMkLst>
        </pc:spChg>
        <pc:spChg chg="add mod">
          <ac:chgData name="Matteo Midena" userId="a434877e-3762-419e-aeb6-42638f3a4042" providerId="ADAL" clId="{1788A4E9-FE37-4AE7-A0F9-25F995672B75}" dt="2024-04-10T16:08:28.086" v="896" actId="1035"/>
          <ac:spMkLst>
            <pc:docMk/>
            <pc:sldMk cId="560690979" sldId="313"/>
            <ac:spMk id="23" creationId="{2AB1B869-18CF-517F-BA84-5FC2EF1ED80F}"/>
          </ac:spMkLst>
        </pc:spChg>
        <pc:picChg chg="mod">
          <ac:chgData name="Matteo Midena" userId="a434877e-3762-419e-aeb6-42638f3a4042" providerId="ADAL" clId="{1788A4E9-FE37-4AE7-A0F9-25F995672B75}" dt="2024-04-10T16:02:06.790" v="834" actId="1076"/>
          <ac:picMkLst>
            <pc:docMk/>
            <pc:sldMk cId="560690979" sldId="313"/>
            <ac:picMk id="5" creationId="{1C61744B-395D-6651-70C2-9F013AE1A973}"/>
          </ac:picMkLst>
        </pc:picChg>
        <pc:picChg chg="mod">
          <ac:chgData name="Matteo Midena" userId="a434877e-3762-419e-aeb6-42638f3a4042" providerId="ADAL" clId="{1788A4E9-FE37-4AE7-A0F9-25F995672B75}" dt="2024-04-10T16:01:45.585" v="829" actId="1076"/>
          <ac:picMkLst>
            <pc:docMk/>
            <pc:sldMk cId="560690979" sldId="313"/>
            <ac:picMk id="10" creationId="{67FD3A72-407B-90D0-ED28-BBDDACC2AE78}"/>
          </ac:picMkLst>
        </pc:picChg>
        <pc:picChg chg="mod">
          <ac:chgData name="Matteo Midena" userId="a434877e-3762-419e-aeb6-42638f3a4042" providerId="ADAL" clId="{1788A4E9-FE37-4AE7-A0F9-25F995672B75}" dt="2024-04-10T16:09:00.238" v="903" actId="14100"/>
          <ac:picMkLst>
            <pc:docMk/>
            <pc:sldMk cId="560690979" sldId="313"/>
            <ac:picMk id="20" creationId="{07E69F58-34F2-4797-B47B-9AE081217E0E}"/>
          </ac:picMkLst>
        </pc:picChg>
        <pc:picChg chg="mod">
          <ac:chgData name="Matteo Midena" userId="a434877e-3762-419e-aeb6-42638f3a4042" providerId="ADAL" clId="{1788A4E9-FE37-4AE7-A0F9-25F995672B75}" dt="2024-04-10T16:09:05.983" v="905" actId="1076"/>
          <ac:picMkLst>
            <pc:docMk/>
            <pc:sldMk cId="560690979" sldId="313"/>
            <ac:picMk id="21" creationId="{6D4A26A0-257B-187F-CDED-11187399DF4A}"/>
          </ac:picMkLst>
        </pc:picChg>
      </pc:sldChg>
      <pc:sldChg chg="add del">
        <pc:chgData name="Matteo Midena" userId="a434877e-3762-419e-aeb6-42638f3a4042" providerId="ADAL" clId="{1788A4E9-FE37-4AE7-A0F9-25F995672B75}" dt="2024-04-10T16:15:58.744" v="947" actId="47"/>
        <pc:sldMkLst>
          <pc:docMk/>
          <pc:sldMk cId="2995466035" sldId="314"/>
        </pc:sldMkLst>
      </pc:sldChg>
      <pc:sldChg chg="add del">
        <pc:chgData name="Matteo Midena" userId="a434877e-3762-419e-aeb6-42638f3a4042" providerId="ADAL" clId="{1788A4E9-FE37-4AE7-A0F9-25F995672B75}" dt="2024-04-10T16:15:57.732" v="946" actId="47"/>
        <pc:sldMkLst>
          <pc:docMk/>
          <pc:sldMk cId="3387971777" sldId="315"/>
        </pc:sldMkLst>
      </pc:sldChg>
      <pc:sldChg chg="addSp delSp modSp add mod ord">
        <pc:chgData name="Matteo Midena" userId="a434877e-3762-419e-aeb6-42638f3a4042" providerId="ADAL" clId="{1788A4E9-FE37-4AE7-A0F9-25F995672B75}" dt="2024-04-10T16:15:10.769" v="937" actId="1076"/>
        <pc:sldMkLst>
          <pc:docMk/>
          <pc:sldMk cId="4154847440" sldId="316"/>
        </pc:sldMkLst>
        <pc:spChg chg="del">
          <ac:chgData name="Matteo Midena" userId="a434877e-3762-419e-aeb6-42638f3a4042" providerId="ADAL" clId="{1788A4E9-FE37-4AE7-A0F9-25F995672B75}" dt="2024-04-10T16:14:09.102" v="926" actId="478"/>
          <ac:spMkLst>
            <pc:docMk/>
            <pc:sldMk cId="4154847440" sldId="316"/>
            <ac:spMk id="15" creationId="{722C65DC-D4AC-422C-75A3-38B58F58F9E3}"/>
          </ac:spMkLst>
        </pc:spChg>
        <pc:spChg chg="del">
          <ac:chgData name="Matteo Midena" userId="a434877e-3762-419e-aeb6-42638f3a4042" providerId="ADAL" clId="{1788A4E9-FE37-4AE7-A0F9-25F995672B75}" dt="2024-04-10T16:14:09.102" v="926" actId="478"/>
          <ac:spMkLst>
            <pc:docMk/>
            <pc:sldMk cId="4154847440" sldId="316"/>
            <ac:spMk id="22" creationId="{CC7AA546-18EB-EFBD-06FC-A4DD2C60C7F0}"/>
          </ac:spMkLst>
        </pc:spChg>
        <pc:spChg chg="del">
          <ac:chgData name="Matteo Midena" userId="a434877e-3762-419e-aeb6-42638f3a4042" providerId="ADAL" clId="{1788A4E9-FE37-4AE7-A0F9-25F995672B75}" dt="2024-04-10T16:14:09.102" v="926" actId="478"/>
          <ac:spMkLst>
            <pc:docMk/>
            <pc:sldMk cId="4154847440" sldId="316"/>
            <ac:spMk id="23" creationId="{2AB1B869-18CF-517F-BA84-5FC2EF1ED80F}"/>
          </ac:spMkLst>
        </pc:spChg>
        <pc:spChg chg="add mod">
          <ac:chgData name="Matteo Midena" userId="a434877e-3762-419e-aeb6-42638f3a4042" providerId="ADAL" clId="{1788A4E9-FE37-4AE7-A0F9-25F995672B75}" dt="2024-04-10T16:15:03.744" v="935" actId="1076"/>
          <ac:spMkLst>
            <pc:docMk/>
            <pc:sldMk cId="4154847440" sldId="316"/>
            <ac:spMk id="28" creationId="{29943E25-0094-3A85-D2BA-73BE30FDE474}"/>
          </ac:spMkLst>
        </pc:spChg>
        <pc:picChg chg="add mod">
          <ac:chgData name="Matteo Midena" userId="a434877e-3762-419e-aeb6-42638f3a4042" providerId="ADAL" clId="{1788A4E9-FE37-4AE7-A0F9-25F995672B75}" dt="2024-04-10T16:14:22.759" v="929" actId="1076"/>
          <ac:picMkLst>
            <pc:docMk/>
            <pc:sldMk cId="4154847440" sldId="316"/>
            <ac:picMk id="9" creationId="{1B3610D4-64F9-9868-8533-C2DC0292536A}"/>
          </ac:picMkLst>
        </pc:picChg>
        <pc:picChg chg="add mod">
          <ac:chgData name="Matteo Midena" userId="a434877e-3762-419e-aeb6-42638f3a4042" providerId="ADAL" clId="{1788A4E9-FE37-4AE7-A0F9-25F995672B75}" dt="2024-04-10T16:14:22.759" v="929" actId="1076"/>
          <ac:picMkLst>
            <pc:docMk/>
            <pc:sldMk cId="4154847440" sldId="316"/>
            <ac:picMk id="13" creationId="{3E34520C-3B09-6BA2-4F09-BB0439BA5C4B}"/>
          </ac:picMkLst>
        </pc:picChg>
        <pc:picChg chg="del">
          <ac:chgData name="Matteo Midena" userId="a434877e-3762-419e-aeb6-42638f3a4042" providerId="ADAL" clId="{1788A4E9-FE37-4AE7-A0F9-25F995672B75}" dt="2024-04-10T16:14:09.102" v="926" actId="478"/>
          <ac:picMkLst>
            <pc:docMk/>
            <pc:sldMk cId="4154847440" sldId="316"/>
            <ac:picMk id="20" creationId="{07E69F58-34F2-4797-B47B-9AE081217E0E}"/>
          </ac:picMkLst>
        </pc:picChg>
        <pc:picChg chg="del">
          <ac:chgData name="Matteo Midena" userId="a434877e-3762-419e-aeb6-42638f3a4042" providerId="ADAL" clId="{1788A4E9-FE37-4AE7-A0F9-25F995672B75}" dt="2024-04-10T16:14:09.102" v="926" actId="478"/>
          <ac:picMkLst>
            <pc:docMk/>
            <pc:sldMk cId="4154847440" sldId="316"/>
            <ac:picMk id="21" creationId="{6D4A26A0-257B-187F-CDED-11187399DF4A}"/>
          </ac:picMkLst>
        </pc:picChg>
        <pc:picChg chg="add mod">
          <ac:chgData name="Matteo Midena" userId="a434877e-3762-419e-aeb6-42638f3a4042" providerId="ADAL" clId="{1788A4E9-FE37-4AE7-A0F9-25F995672B75}" dt="2024-04-10T16:14:22.759" v="929" actId="1076"/>
          <ac:picMkLst>
            <pc:docMk/>
            <pc:sldMk cId="4154847440" sldId="316"/>
            <ac:picMk id="24" creationId="{C2C29685-EB81-C19B-2B62-275CAE79C18F}"/>
          </ac:picMkLst>
        </pc:picChg>
        <pc:picChg chg="add mod">
          <ac:chgData name="Matteo Midena" userId="a434877e-3762-419e-aeb6-42638f3a4042" providerId="ADAL" clId="{1788A4E9-FE37-4AE7-A0F9-25F995672B75}" dt="2024-04-10T16:15:03.744" v="935" actId="1076"/>
          <ac:picMkLst>
            <pc:docMk/>
            <pc:sldMk cId="4154847440" sldId="316"/>
            <ac:picMk id="25" creationId="{4D0D76D9-2960-5C6B-557F-5C4983F1D22B}"/>
          </ac:picMkLst>
        </pc:picChg>
        <pc:picChg chg="add mod">
          <ac:chgData name="Matteo Midena" userId="a434877e-3762-419e-aeb6-42638f3a4042" providerId="ADAL" clId="{1788A4E9-FE37-4AE7-A0F9-25F995672B75}" dt="2024-04-10T16:15:10.769" v="937" actId="1076"/>
          <ac:picMkLst>
            <pc:docMk/>
            <pc:sldMk cId="4154847440" sldId="316"/>
            <ac:picMk id="26" creationId="{52D07C9A-4375-9781-C9F9-0D498917A806}"/>
          </ac:picMkLst>
        </pc:picChg>
        <pc:cxnChg chg="add mod">
          <ac:chgData name="Matteo Midena" userId="a434877e-3762-419e-aeb6-42638f3a4042" providerId="ADAL" clId="{1788A4E9-FE37-4AE7-A0F9-25F995672B75}" dt="2024-04-10T16:15:10.769" v="937" actId="1076"/>
          <ac:cxnSpMkLst>
            <pc:docMk/>
            <pc:sldMk cId="4154847440" sldId="316"/>
            <ac:cxnSpMk id="27" creationId="{A0972F09-5EEE-3E73-FBBE-2AB4F04B6456}"/>
          </ac:cxnSpMkLst>
        </pc:cxnChg>
      </pc:sldChg>
      <pc:sldChg chg="delSp add mod ord">
        <pc:chgData name="Matteo Midena" userId="a434877e-3762-419e-aeb6-42638f3a4042" providerId="ADAL" clId="{1788A4E9-FE37-4AE7-A0F9-25F995672B75}" dt="2024-04-10T16:09:54.423" v="921" actId="478"/>
        <pc:sldMkLst>
          <pc:docMk/>
          <pc:sldMk cId="1957389367" sldId="317"/>
        </pc:sldMkLst>
        <pc:spChg chg="del">
          <ac:chgData name="Matteo Midena" userId="a434877e-3762-419e-aeb6-42638f3a4042" providerId="ADAL" clId="{1788A4E9-FE37-4AE7-A0F9-25F995672B75}" dt="2024-04-10T16:09:54.423" v="921" actId="478"/>
          <ac:spMkLst>
            <pc:docMk/>
            <pc:sldMk cId="1957389367" sldId="317"/>
            <ac:spMk id="15" creationId="{722C65DC-D4AC-422C-75A3-38B58F58F9E3}"/>
          </ac:spMkLst>
        </pc:spChg>
        <pc:spChg chg="del">
          <ac:chgData name="Matteo Midena" userId="a434877e-3762-419e-aeb6-42638f3a4042" providerId="ADAL" clId="{1788A4E9-FE37-4AE7-A0F9-25F995672B75}" dt="2024-04-10T16:09:54.423" v="921" actId="478"/>
          <ac:spMkLst>
            <pc:docMk/>
            <pc:sldMk cId="1957389367" sldId="317"/>
            <ac:spMk id="22" creationId="{CC7AA546-18EB-EFBD-06FC-A4DD2C60C7F0}"/>
          </ac:spMkLst>
        </pc:spChg>
        <pc:spChg chg="del">
          <ac:chgData name="Matteo Midena" userId="a434877e-3762-419e-aeb6-42638f3a4042" providerId="ADAL" clId="{1788A4E9-FE37-4AE7-A0F9-25F995672B75}" dt="2024-04-10T16:09:54.423" v="921" actId="478"/>
          <ac:spMkLst>
            <pc:docMk/>
            <pc:sldMk cId="1957389367" sldId="317"/>
            <ac:spMk id="23" creationId="{2AB1B869-18CF-517F-BA84-5FC2EF1ED80F}"/>
          </ac:spMkLst>
        </pc:spChg>
        <pc:picChg chg="del">
          <ac:chgData name="Matteo Midena" userId="a434877e-3762-419e-aeb6-42638f3a4042" providerId="ADAL" clId="{1788A4E9-FE37-4AE7-A0F9-25F995672B75}" dt="2024-04-10T16:09:54.423" v="921" actId="478"/>
          <ac:picMkLst>
            <pc:docMk/>
            <pc:sldMk cId="1957389367" sldId="317"/>
            <ac:picMk id="20" creationId="{07E69F58-34F2-4797-B47B-9AE081217E0E}"/>
          </ac:picMkLst>
        </pc:picChg>
        <pc:picChg chg="del">
          <ac:chgData name="Matteo Midena" userId="a434877e-3762-419e-aeb6-42638f3a4042" providerId="ADAL" clId="{1788A4E9-FE37-4AE7-A0F9-25F995672B75}" dt="2024-04-10T16:09:54.423" v="921" actId="478"/>
          <ac:picMkLst>
            <pc:docMk/>
            <pc:sldMk cId="1957389367" sldId="317"/>
            <ac:picMk id="21" creationId="{6D4A26A0-257B-187F-CDED-11187399DF4A}"/>
          </ac:picMkLst>
        </pc:picChg>
      </pc:sldChg>
      <pc:sldChg chg="delSp add mod ord">
        <pc:chgData name="Matteo Midena" userId="a434877e-3762-419e-aeb6-42638f3a4042" providerId="ADAL" clId="{1788A4E9-FE37-4AE7-A0F9-25F995672B75}" dt="2024-04-10T16:09:46.040" v="916" actId="478"/>
        <pc:sldMkLst>
          <pc:docMk/>
          <pc:sldMk cId="4103455084" sldId="318"/>
        </pc:sldMkLst>
        <pc:spChg chg="del">
          <ac:chgData name="Matteo Midena" userId="a434877e-3762-419e-aeb6-42638f3a4042" providerId="ADAL" clId="{1788A4E9-FE37-4AE7-A0F9-25F995672B75}" dt="2024-04-10T16:09:46.040" v="916" actId="478"/>
          <ac:spMkLst>
            <pc:docMk/>
            <pc:sldMk cId="4103455084" sldId="318"/>
            <ac:spMk id="8" creationId="{EDBA00CA-62D2-909B-69AD-0BCDEAE69503}"/>
          </ac:spMkLst>
        </pc:spChg>
        <pc:spChg chg="del">
          <ac:chgData name="Matteo Midena" userId="a434877e-3762-419e-aeb6-42638f3a4042" providerId="ADAL" clId="{1788A4E9-FE37-4AE7-A0F9-25F995672B75}" dt="2024-04-10T16:09:46.040" v="916" actId="478"/>
          <ac:spMkLst>
            <pc:docMk/>
            <pc:sldMk cId="4103455084" sldId="318"/>
            <ac:spMk id="12" creationId="{A12DAD9B-06E2-CD8A-5441-3DEC10066B18}"/>
          </ac:spMkLst>
        </pc:spChg>
        <pc:spChg chg="del">
          <ac:chgData name="Matteo Midena" userId="a434877e-3762-419e-aeb6-42638f3a4042" providerId="ADAL" clId="{1788A4E9-FE37-4AE7-A0F9-25F995672B75}" dt="2024-04-10T16:09:46.040" v="916" actId="478"/>
          <ac:spMkLst>
            <pc:docMk/>
            <pc:sldMk cId="4103455084" sldId="318"/>
            <ac:spMk id="14" creationId="{8E75C233-B290-C76F-AE2F-9C93099C60F9}"/>
          </ac:spMkLst>
        </pc:spChg>
        <pc:spChg chg="del">
          <ac:chgData name="Matteo Midena" userId="a434877e-3762-419e-aeb6-42638f3a4042" providerId="ADAL" clId="{1788A4E9-FE37-4AE7-A0F9-25F995672B75}" dt="2024-04-10T16:09:46.040" v="916" actId="478"/>
          <ac:spMkLst>
            <pc:docMk/>
            <pc:sldMk cId="4103455084" sldId="318"/>
            <ac:spMk id="15" creationId="{722C65DC-D4AC-422C-75A3-38B58F58F9E3}"/>
          </ac:spMkLst>
        </pc:spChg>
        <pc:spChg chg="del">
          <ac:chgData name="Matteo Midena" userId="a434877e-3762-419e-aeb6-42638f3a4042" providerId="ADAL" clId="{1788A4E9-FE37-4AE7-A0F9-25F995672B75}" dt="2024-04-10T16:09:46.040" v="916" actId="478"/>
          <ac:spMkLst>
            <pc:docMk/>
            <pc:sldMk cId="4103455084" sldId="318"/>
            <ac:spMk id="22" creationId="{CC7AA546-18EB-EFBD-06FC-A4DD2C60C7F0}"/>
          </ac:spMkLst>
        </pc:spChg>
        <pc:spChg chg="del">
          <ac:chgData name="Matteo Midena" userId="a434877e-3762-419e-aeb6-42638f3a4042" providerId="ADAL" clId="{1788A4E9-FE37-4AE7-A0F9-25F995672B75}" dt="2024-04-10T16:09:46.040" v="916" actId="478"/>
          <ac:spMkLst>
            <pc:docMk/>
            <pc:sldMk cId="4103455084" sldId="318"/>
            <ac:spMk id="23" creationId="{2AB1B869-18CF-517F-BA84-5FC2EF1ED80F}"/>
          </ac:spMkLst>
        </pc:spChg>
        <pc:picChg chg="del">
          <ac:chgData name="Matteo Midena" userId="a434877e-3762-419e-aeb6-42638f3a4042" providerId="ADAL" clId="{1788A4E9-FE37-4AE7-A0F9-25F995672B75}" dt="2024-04-10T16:09:46.040" v="916" actId="478"/>
          <ac:picMkLst>
            <pc:docMk/>
            <pc:sldMk cId="4103455084" sldId="318"/>
            <ac:picMk id="20" creationId="{07E69F58-34F2-4797-B47B-9AE081217E0E}"/>
          </ac:picMkLst>
        </pc:picChg>
        <pc:picChg chg="del">
          <ac:chgData name="Matteo Midena" userId="a434877e-3762-419e-aeb6-42638f3a4042" providerId="ADAL" clId="{1788A4E9-FE37-4AE7-A0F9-25F995672B75}" dt="2024-04-10T16:09:46.040" v="916" actId="478"/>
          <ac:picMkLst>
            <pc:docMk/>
            <pc:sldMk cId="4103455084" sldId="318"/>
            <ac:picMk id="21" creationId="{6D4A26A0-257B-187F-CDED-11187399DF4A}"/>
          </ac:picMkLst>
        </pc:picChg>
      </pc:sldChg>
      <pc:sldChg chg="delSp add mod">
        <pc:chgData name="Matteo Midena" userId="a434877e-3762-419e-aeb6-42638f3a4042" providerId="ADAL" clId="{1788A4E9-FE37-4AE7-A0F9-25F995672B75}" dt="2024-04-10T16:09:35.947" v="913" actId="478"/>
        <pc:sldMkLst>
          <pc:docMk/>
          <pc:sldMk cId="3654966793" sldId="319"/>
        </pc:sldMkLst>
        <pc:spChg chg="del">
          <ac:chgData name="Matteo Midena" userId="a434877e-3762-419e-aeb6-42638f3a4042" providerId="ADAL" clId="{1788A4E9-FE37-4AE7-A0F9-25F995672B75}" dt="2024-04-10T16:09:32.942" v="912" actId="478"/>
          <ac:spMkLst>
            <pc:docMk/>
            <pc:sldMk cId="3654966793" sldId="319"/>
            <ac:spMk id="8" creationId="{EDBA00CA-62D2-909B-69AD-0BCDEAE69503}"/>
          </ac:spMkLst>
        </pc:spChg>
        <pc:spChg chg="del">
          <ac:chgData name="Matteo Midena" userId="a434877e-3762-419e-aeb6-42638f3a4042" providerId="ADAL" clId="{1788A4E9-FE37-4AE7-A0F9-25F995672B75}" dt="2024-04-10T16:09:35.947" v="913" actId="478"/>
          <ac:spMkLst>
            <pc:docMk/>
            <pc:sldMk cId="3654966793" sldId="319"/>
            <ac:spMk id="11" creationId="{491137A9-A72B-403C-29BE-FCAC96CC93D2}"/>
          </ac:spMkLst>
        </pc:spChg>
        <pc:spChg chg="del">
          <ac:chgData name="Matteo Midena" userId="a434877e-3762-419e-aeb6-42638f3a4042" providerId="ADAL" clId="{1788A4E9-FE37-4AE7-A0F9-25F995672B75}" dt="2024-04-10T16:09:32.942" v="912" actId="478"/>
          <ac:spMkLst>
            <pc:docMk/>
            <pc:sldMk cId="3654966793" sldId="319"/>
            <ac:spMk id="12" creationId="{A12DAD9B-06E2-CD8A-5441-3DEC10066B18}"/>
          </ac:spMkLst>
        </pc:spChg>
        <pc:spChg chg="del">
          <ac:chgData name="Matteo Midena" userId="a434877e-3762-419e-aeb6-42638f3a4042" providerId="ADAL" clId="{1788A4E9-FE37-4AE7-A0F9-25F995672B75}" dt="2024-04-10T16:09:32.942" v="912" actId="478"/>
          <ac:spMkLst>
            <pc:docMk/>
            <pc:sldMk cId="3654966793" sldId="319"/>
            <ac:spMk id="14" creationId="{8E75C233-B290-C76F-AE2F-9C93099C60F9}"/>
          </ac:spMkLst>
        </pc:spChg>
        <pc:spChg chg="del">
          <ac:chgData name="Matteo Midena" userId="a434877e-3762-419e-aeb6-42638f3a4042" providerId="ADAL" clId="{1788A4E9-FE37-4AE7-A0F9-25F995672B75}" dt="2024-04-10T16:09:32.942" v="912" actId="478"/>
          <ac:spMkLst>
            <pc:docMk/>
            <pc:sldMk cId="3654966793" sldId="319"/>
            <ac:spMk id="15" creationId="{722C65DC-D4AC-422C-75A3-38B58F58F9E3}"/>
          </ac:spMkLst>
        </pc:spChg>
        <pc:spChg chg="del">
          <ac:chgData name="Matteo Midena" userId="a434877e-3762-419e-aeb6-42638f3a4042" providerId="ADAL" clId="{1788A4E9-FE37-4AE7-A0F9-25F995672B75}" dt="2024-04-10T16:09:35.947" v="913" actId="478"/>
          <ac:spMkLst>
            <pc:docMk/>
            <pc:sldMk cId="3654966793" sldId="319"/>
            <ac:spMk id="16" creationId="{12187EE8-7A91-C3EC-8A12-D32C9AADBA63}"/>
          </ac:spMkLst>
        </pc:spChg>
        <pc:spChg chg="del">
          <ac:chgData name="Matteo Midena" userId="a434877e-3762-419e-aeb6-42638f3a4042" providerId="ADAL" clId="{1788A4E9-FE37-4AE7-A0F9-25F995672B75}" dt="2024-04-10T16:09:35.947" v="913" actId="478"/>
          <ac:spMkLst>
            <pc:docMk/>
            <pc:sldMk cId="3654966793" sldId="319"/>
            <ac:spMk id="17" creationId="{7011E769-800B-0165-9A98-D0AAB7C02516}"/>
          </ac:spMkLst>
        </pc:spChg>
        <pc:spChg chg="del">
          <ac:chgData name="Matteo Midena" userId="a434877e-3762-419e-aeb6-42638f3a4042" providerId="ADAL" clId="{1788A4E9-FE37-4AE7-A0F9-25F995672B75}" dt="2024-04-10T16:09:32.942" v="912" actId="478"/>
          <ac:spMkLst>
            <pc:docMk/>
            <pc:sldMk cId="3654966793" sldId="319"/>
            <ac:spMk id="22" creationId="{CC7AA546-18EB-EFBD-06FC-A4DD2C60C7F0}"/>
          </ac:spMkLst>
        </pc:spChg>
        <pc:spChg chg="del">
          <ac:chgData name="Matteo Midena" userId="a434877e-3762-419e-aeb6-42638f3a4042" providerId="ADAL" clId="{1788A4E9-FE37-4AE7-A0F9-25F995672B75}" dt="2024-04-10T16:09:32.942" v="912" actId="478"/>
          <ac:spMkLst>
            <pc:docMk/>
            <pc:sldMk cId="3654966793" sldId="319"/>
            <ac:spMk id="23" creationId="{2AB1B869-18CF-517F-BA84-5FC2EF1ED80F}"/>
          </ac:spMkLst>
        </pc:spChg>
        <pc:picChg chg="del">
          <ac:chgData name="Matteo Midena" userId="a434877e-3762-419e-aeb6-42638f3a4042" providerId="ADAL" clId="{1788A4E9-FE37-4AE7-A0F9-25F995672B75}" dt="2024-04-10T16:09:32.942" v="912" actId="478"/>
          <ac:picMkLst>
            <pc:docMk/>
            <pc:sldMk cId="3654966793" sldId="319"/>
            <ac:picMk id="20" creationId="{07E69F58-34F2-4797-B47B-9AE081217E0E}"/>
          </ac:picMkLst>
        </pc:picChg>
        <pc:picChg chg="del">
          <ac:chgData name="Matteo Midena" userId="a434877e-3762-419e-aeb6-42638f3a4042" providerId="ADAL" clId="{1788A4E9-FE37-4AE7-A0F9-25F995672B75}" dt="2024-04-10T16:09:32.942" v="912" actId="478"/>
          <ac:picMkLst>
            <pc:docMk/>
            <pc:sldMk cId="3654966793" sldId="319"/>
            <ac:picMk id="21" creationId="{6D4A26A0-257B-187F-CDED-11187399DF4A}"/>
          </ac:picMkLst>
        </pc:picChg>
      </pc:sldChg>
      <pc:sldChg chg="addSp delSp modSp new mod">
        <pc:chgData name="Matteo Midena" userId="a434877e-3762-419e-aeb6-42638f3a4042" providerId="ADAL" clId="{1788A4E9-FE37-4AE7-A0F9-25F995672B75}" dt="2024-04-11T10:30:54.260" v="959"/>
        <pc:sldMkLst>
          <pc:docMk/>
          <pc:sldMk cId="2587302314" sldId="320"/>
        </pc:sldMkLst>
        <pc:spChg chg="del">
          <ac:chgData name="Matteo Midena" userId="a434877e-3762-419e-aeb6-42638f3a4042" providerId="ADAL" clId="{1788A4E9-FE37-4AE7-A0F9-25F995672B75}" dt="2024-04-11T10:30:33.769" v="956" actId="478"/>
          <ac:spMkLst>
            <pc:docMk/>
            <pc:sldMk cId="2587302314" sldId="320"/>
            <ac:spMk id="2" creationId="{F8923272-2DA1-DD0D-B901-D2C94661CEE7}"/>
          </ac:spMkLst>
        </pc:spChg>
        <pc:spChg chg="del">
          <ac:chgData name="Matteo Midena" userId="a434877e-3762-419e-aeb6-42638f3a4042" providerId="ADAL" clId="{1788A4E9-FE37-4AE7-A0F9-25F995672B75}" dt="2024-04-11T10:30:33.769" v="956" actId="478"/>
          <ac:spMkLst>
            <pc:docMk/>
            <pc:sldMk cId="2587302314" sldId="320"/>
            <ac:spMk id="3" creationId="{1D68AA85-3143-99BD-ED86-BD0FE45DA769}"/>
          </ac:spMkLst>
        </pc:spChg>
        <pc:spChg chg="del">
          <ac:chgData name="Matteo Midena" userId="a434877e-3762-419e-aeb6-42638f3a4042" providerId="ADAL" clId="{1788A4E9-FE37-4AE7-A0F9-25F995672B75}" dt="2024-04-11T10:30:33.769" v="956" actId="478"/>
          <ac:spMkLst>
            <pc:docMk/>
            <pc:sldMk cId="2587302314" sldId="320"/>
            <ac:spMk id="4" creationId="{930BAB67-0F03-6D7D-B19B-776A1E6D4CA4}"/>
          </ac:spMkLst>
        </pc:spChg>
        <pc:spChg chg="mod">
          <ac:chgData name="Matteo Midena" userId="a434877e-3762-419e-aeb6-42638f3a4042" providerId="ADAL" clId="{1788A4E9-FE37-4AE7-A0F9-25F995672B75}" dt="2024-04-11T10:30:44.087" v="958"/>
          <ac:spMkLst>
            <pc:docMk/>
            <pc:sldMk cId="2587302314" sldId="320"/>
            <ac:spMk id="5" creationId="{27F3CE8A-7233-D219-6A5C-8F8F41C71909}"/>
          </ac:spMkLst>
        </pc:spChg>
        <pc:spChg chg="mod">
          <ac:chgData name="Matteo Midena" userId="a434877e-3762-419e-aeb6-42638f3a4042" providerId="ADAL" clId="{1788A4E9-FE37-4AE7-A0F9-25F995672B75}" dt="2024-04-11T10:30:54.260" v="959"/>
          <ac:spMkLst>
            <pc:docMk/>
            <pc:sldMk cId="2587302314" sldId="320"/>
            <ac:spMk id="6" creationId="{DE15CC6E-8105-5DAC-0259-B6875DBB1FC6}"/>
          </ac:spMkLst>
        </pc:spChg>
        <pc:spChg chg="add mod">
          <ac:chgData name="Matteo Midena" userId="a434877e-3762-419e-aeb6-42638f3a4042" providerId="ADAL" clId="{1788A4E9-FE37-4AE7-A0F9-25F995672B75}" dt="2024-04-11T10:30:34.548" v="957"/>
          <ac:spMkLst>
            <pc:docMk/>
            <pc:sldMk cId="2587302314" sldId="320"/>
            <ac:spMk id="7" creationId="{550BF759-4C70-4E11-6C57-B4F4C9B9C085}"/>
          </ac:spMkLst>
        </pc:spChg>
        <pc:spChg chg="add mod">
          <ac:chgData name="Matteo Midena" userId="a434877e-3762-419e-aeb6-42638f3a4042" providerId="ADAL" clId="{1788A4E9-FE37-4AE7-A0F9-25F995672B75}" dt="2024-04-11T10:30:34.548" v="957"/>
          <ac:spMkLst>
            <pc:docMk/>
            <pc:sldMk cId="2587302314" sldId="320"/>
            <ac:spMk id="8" creationId="{F9C9B619-2819-4847-F9A1-53B3865BCF1B}"/>
          </ac:spMkLst>
        </pc:spChg>
        <pc:spChg chg="add mod">
          <ac:chgData name="Matteo Midena" userId="a434877e-3762-419e-aeb6-42638f3a4042" providerId="ADAL" clId="{1788A4E9-FE37-4AE7-A0F9-25F995672B75}" dt="2024-04-11T10:30:34.548" v="957"/>
          <ac:spMkLst>
            <pc:docMk/>
            <pc:sldMk cId="2587302314" sldId="320"/>
            <ac:spMk id="9" creationId="{475E978D-55A0-347C-CE28-990E4FB06262}"/>
          </ac:spMkLst>
        </pc:spChg>
        <pc:spChg chg="add mod">
          <ac:chgData name="Matteo Midena" userId="a434877e-3762-419e-aeb6-42638f3a4042" providerId="ADAL" clId="{1788A4E9-FE37-4AE7-A0F9-25F995672B75}" dt="2024-04-11T10:30:34.548" v="957"/>
          <ac:spMkLst>
            <pc:docMk/>
            <pc:sldMk cId="2587302314" sldId="320"/>
            <ac:spMk id="10" creationId="{5EE98E59-7FF4-17E2-2F0A-70FD166E4A55}"/>
          </ac:spMkLst>
        </pc:spChg>
      </pc:sldChg>
    </pc:docChg>
  </pc:docChgLst>
  <pc:docChgLst>
    <pc:chgData name="Sara Meneghetti" userId="72066168-999a-4a7c-9875-ae2509302863" providerId="ADAL" clId="{CE1A143C-EE19-4397-B892-EDCEB42D94E0}"/>
    <pc:docChg chg="undo custSel modSld">
      <pc:chgData name="Sara Meneghetti" userId="72066168-999a-4a7c-9875-ae2509302863" providerId="ADAL" clId="{CE1A143C-EE19-4397-B892-EDCEB42D94E0}" dt="2024-04-10T13:03:16.974" v="14" actId="20577"/>
      <pc:docMkLst>
        <pc:docMk/>
      </pc:docMkLst>
      <pc:sldChg chg="modSp mod">
        <pc:chgData name="Sara Meneghetti" userId="72066168-999a-4a7c-9875-ae2509302863" providerId="ADAL" clId="{CE1A143C-EE19-4397-B892-EDCEB42D94E0}" dt="2024-04-10T13:03:16.974" v="14" actId="20577"/>
        <pc:sldMkLst>
          <pc:docMk/>
          <pc:sldMk cId="2529548175" sldId="258"/>
        </pc:sldMkLst>
        <pc:spChg chg="mod">
          <ac:chgData name="Sara Meneghetti" userId="72066168-999a-4a7c-9875-ae2509302863" providerId="ADAL" clId="{CE1A143C-EE19-4397-B892-EDCEB42D94E0}" dt="2024-04-10T13:00:41.272" v="0" actId="113"/>
          <ac:spMkLst>
            <pc:docMk/>
            <pc:sldMk cId="2529548175" sldId="258"/>
            <ac:spMk id="5" creationId="{F31B54E7-AB8D-394D-C056-F3643327BAB2}"/>
          </ac:spMkLst>
        </pc:spChg>
        <pc:spChg chg="mod">
          <ac:chgData name="Sara Meneghetti" userId="72066168-999a-4a7c-9875-ae2509302863" providerId="ADAL" clId="{CE1A143C-EE19-4397-B892-EDCEB42D94E0}" dt="2024-04-10T13:01:17.687" v="2" actId="1076"/>
          <ac:spMkLst>
            <pc:docMk/>
            <pc:sldMk cId="2529548175" sldId="258"/>
            <ac:spMk id="7" creationId="{10B9A457-496D-3721-F6F8-088FC92733FA}"/>
          </ac:spMkLst>
        </pc:spChg>
        <pc:spChg chg="mod">
          <ac:chgData name="Sara Meneghetti" userId="72066168-999a-4a7c-9875-ae2509302863" providerId="ADAL" clId="{CE1A143C-EE19-4397-B892-EDCEB42D94E0}" dt="2024-04-10T13:03:16.974" v="14" actId="20577"/>
          <ac:spMkLst>
            <pc:docMk/>
            <pc:sldMk cId="2529548175" sldId="258"/>
            <ac:spMk id="8" creationId="{6158FA83-B114-D0EC-F01C-1C52E9098280}"/>
          </ac:spMkLst>
        </pc:spChg>
        <pc:picChg chg="mod">
          <ac:chgData name="Sara Meneghetti" userId="72066168-999a-4a7c-9875-ae2509302863" providerId="ADAL" clId="{CE1A143C-EE19-4397-B892-EDCEB42D94E0}" dt="2024-04-10T13:01:02.131" v="1" actId="1076"/>
          <ac:picMkLst>
            <pc:docMk/>
            <pc:sldMk cId="2529548175" sldId="258"/>
            <ac:picMk id="6" creationId="{C31CC895-F9C8-54F8-32B6-6589307B5534}"/>
          </ac:picMkLst>
        </pc:picChg>
      </pc:sldChg>
    </pc:docChg>
  </pc:docChgLst>
  <pc:docChgLst>
    <pc:chgData name="Mattia Zago" userId="868c17f2-5f7b-4625-be92-cbe91090d795" providerId="ADAL" clId="{98AF7EA6-5872-4510-A3CC-CB8AC4645F82}"/>
    <pc:docChg chg="undo custSel modSld">
      <pc:chgData name="Mattia Zago" userId="868c17f2-5f7b-4625-be92-cbe91090d795" providerId="ADAL" clId="{98AF7EA6-5872-4510-A3CC-CB8AC4645F82}" dt="2024-04-11T14:53:31.881" v="76" actId="207"/>
      <pc:docMkLst>
        <pc:docMk/>
      </pc:docMkLst>
      <pc:sldChg chg="modSp mod modAnim">
        <pc:chgData name="Mattia Zago" userId="868c17f2-5f7b-4625-be92-cbe91090d795" providerId="ADAL" clId="{98AF7EA6-5872-4510-A3CC-CB8AC4645F82}" dt="2024-04-11T14:53:31.881" v="76" actId="207"/>
        <pc:sldMkLst>
          <pc:docMk/>
          <pc:sldMk cId="2533680894" sldId="268"/>
        </pc:sldMkLst>
        <pc:spChg chg="mod">
          <ac:chgData name="Mattia Zago" userId="868c17f2-5f7b-4625-be92-cbe91090d795" providerId="ADAL" clId="{98AF7EA6-5872-4510-A3CC-CB8AC4645F82}" dt="2024-04-11T14:53:27.450" v="75" actId="207"/>
          <ac:spMkLst>
            <pc:docMk/>
            <pc:sldMk cId="2533680894" sldId="268"/>
            <ac:spMk id="5" creationId="{0F699142-62D1-293E-B0CF-90E0427B44DA}"/>
          </ac:spMkLst>
        </pc:spChg>
        <pc:grpChg chg="mod">
          <ac:chgData name="Mattia Zago" userId="868c17f2-5f7b-4625-be92-cbe91090d795" providerId="ADAL" clId="{98AF7EA6-5872-4510-A3CC-CB8AC4645F82}" dt="2024-04-11T14:42:22.461" v="36" actId="1037"/>
          <ac:grpSpMkLst>
            <pc:docMk/>
            <pc:sldMk cId="2533680894" sldId="268"/>
            <ac:grpSpMk id="3" creationId="{FDB5EAFC-EC3F-1764-73CF-FA766417934B}"/>
          </ac:grpSpMkLst>
        </pc:grpChg>
        <pc:picChg chg="mod">
          <ac:chgData name="Mattia Zago" userId="868c17f2-5f7b-4625-be92-cbe91090d795" providerId="ADAL" clId="{98AF7EA6-5872-4510-A3CC-CB8AC4645F82}" dt="2024-04-11T14:53:31.881" v="76" actId="207"/>
          <ac:picMkLst>
            <pc:docMk/>
            <pc:sldMk cId="2533680894" sldId="268"/>
            <ac:picMk id="6" creationId="{AD97B517-5205-4D68-DCD6-EC6356C4B29D}"/>
          </ac:picMkLst>
        </pc:picChg>
      </pc:sldChg>
      <pc:sldChg chg="delSp modSp mod modClrScheme chgLayout">
        <pc:chgData name="Mattia Zago" userId="868c17f2-5f7b-4625-be92-cbe91090d795" providerId="ADAL" clId="{98AF7EA6-5872-4510-A3CC-CB8AC4645F82}" dt="2024-04-11T14:43:01.473" v="40" actId="478"/>
        <pc:sldMkLst>
          <pc:docMk/>
          <pc:sldMk cId="3042513796" sldId="269"/>
        </pc:sldMkLst>
        <pc:spChg chg="mod ord">
          <ac:chgData name="Mattia Zago" userId="868c17f2-5f7b-4625-be92-cbe91090d795" providerId="ADAL" clId="{98AF7EA6-5872-4510-A3CC-CB8AC4645F82}" dt="2024-04-11T14:42:58.174" v="38" actId="700"/>
          <ac:spMkLst>
            <pc:docMk/>
            <pc:sldMk cId="3042513796" sldId="269"/>
            <ac:spMk id="2" creationId="{DFCF1A91-C2C6-80C2-BF74-8EB4C4C12704}"/>
          </ac:spMkLst>
        </pc:spChg>
        <pc:spChg chg="del mod">
          <ac:chgData name="Mattia Zago" userId="868c17f2-5f7b-4625-be92-cbe91090d795" providerId="ADAL" clId="{98AF7EA6-5872-4510-A3CC-CB8AC4645F82}" dt="2024-04-11T14:43:01.473" v="40" actId="478"/>
          <ac:spMkLst>
            <pc:docMk/>
            <pc:sldMk cId="3042513796" sldId="269"/>
            <ac:spMk id="3" creationId="{029835BE-04EC-58E8-2361-83BA32D1807E}"/>
          </ac:spMkLst>
        </pc:spChg>
        <pc:spChg chg="mod ord">
          <ac:chgData name="Mattia Zago" userId="868c17f2-5f7b-4625-be92-cbe91090d795" providerId="ADAL" clId="{98AF7EA6-5872-4510-A3CC-CB8AC4645F82}" dt="2024-04-11T14:42:58.174" v="38" actId="700"/>
          <ac:spMkLst>
            <pc:docMk/>
            <pc:sldMk cId="3042513796" sldId="269"/>
            <ac:spMk id="6" creationId="{D5C0E722-C5DA-3F5C-54CF-D542A4C82AA9}"/>
          </ac:spMkLst>
        </pc:spChg>
        <pc:spChg chg="mod ord">
          <ac:chgData name="Mattia Zago" userId="868c17f2-5f7b-4625-be92-cbe91090d795" providerId="ADAL" clId="{98AF7EA6-5872-4510-A3CC-CB8AC4645F82}" dt="2024-04-11T14:42:58.174" v="38" actId="700"/>
          <ac:spMkLst>
            <pc:docMk/>
            <pc:sldMk cId="3042513796" sldId="269"/>
            <ac:spMk id="7" creationId="{16C9F79A-1CF4-D006-8D00-27F9D055305A}"/>
          </ac:spMkLst>
        </pc:spChg>
      </pc:sldChg>
      <pc:sldChg chg="delSp modSp mod modClrScheme chgLayout">
        <pc:chgData name="Mattia Zago" userId="868c17f2-5f7b-4625-be92-cbe91090d795" providerId="ADAL" clId="{98AF7EA6-5872-4510-A3CC-CB8AC4645F82}" dt="2024-04-11T14:43:07.697" v="42" actId="478"/>
        <pc:sldMkLst>
          <pc:docMk/>
          <pc:sldMk cId="3282730285" sldId="270"/>
        </pc:sldMkLst>
        <pc:spChg chg="mod ord">
          <ac:chgData name="Mattia Zago" userId="868c17f2-5f7b-4625-be92-cbe91090d795" providerId="ADAL" clId="{98AF7EA6-5872-4510-A3CC-CB8AC4645F82}" dt="2024-04-11T14:43:06.234" v="41" actId="700"/>
          <ac:spMkLst>
            <pc:docMk/>
            <pc:sldMk cId="3282730285" sldId="270"/>
            <ac:spMk id="2" creationId="{DFCF1A91-C2C6-80C2-BF74-8EB4C4C12704}"/>
          </ac:spMkLst>
        </pc:spChg>
        <pc:spChg chg="mod ord">
          <ac:chgData name="Mattia Zago" userId="868c17f2-5f7b-4625-be92-cbe91090d795" providerId="ADAL" clId="{98AF7EA6-5872-4510-A3CC-CB8AC4645F82}" dt="2024-04-11T14:43:06.234" v="41" actId="700"/>
          <ac:spMkLst>
            <pc:docMk/>
            <pc:sldMk cId="3282730285" sldId="270"/>
            <ac:spMk id="12" creationId="{52005FE9-3976-2ECB-A91B-D54F1902EC47}"/>
          </ac:spMkLst>
        </pc:spChg>
        <pc:spChg chg="mod ord">
          <ac:chgData name="Mattia Zago" userId="868c17f2-5f7b-4625-be92-cbe91090d795" providerId="ADAL" clId="{98AF7EA6-5872-4510-A3CC-CB8AC4645F82}" dt="2024-04-11T14:43:06.234" v="41" actId="700"/>
          <ac:spMkLst>
            <pc:docMk/>
            <pc:sldMk cId="3282730285" sldId="270"/>
            <ac:spMk id="13" creationId="{FC157A5D-CE92-0296-EE3F-345526E552E1}"/>
          </ac:spMkLst>
        </pc:spChg>
        <pc:spChg chg="del">
          <ac:chgData name="Mattia Zago" userId="868c17f2-5f7b-4625-be92-cbe91090d795" providerId="ADAL" clId="{98AF7EA6-5872-4510-A3CC-CB8AC4645F82}" dt="2024-04-11T14:43:07.697" v="42" actId="478"/>
          <ac:spMkLst>
            <pc:docMk/>
            <pc:sldMk cId="3282730285" sldId="270"/>
            <ac:spMk id="16" creationId="{BC002E14-A65B-5794-15E2-AC7CFAE322BB}"/>
          </ac:spMkLst>
        </pc:spChg>
      </pc:sldChg>
      <pc:sldChg chg="delSp modSp mod modClrScheme chgLayout">
        <pc:chgData name="Mattia Zago" userId="868c17f2-5f7b-4625-be92-cbe91090d795" providerId="ADAL" clId="{98AF7EA6-5872-4510-A3CC-CB8AC4645F82}" dt="2024-04-11T14:43:46.220" v="47" actId="478"/>
        <pc:sldMkLst>
          <pc:docMk/>
          <pc:sldMk cId="2675987109" sldId="271"/>
        </pc:sldMkLst>
        <pc:spChg chg="mod ord">
          <ac:chgData name="Mattia Zago" userId="868c17f2-5f7b-4625-be92-cbe91090d795" providerId="ADAL" clId="{98AF7EA6-5872-4510-A3CC-CB8AC4645F82}" dt="2024-04-11T14:43:44.488" v="46" actId="700"/>
          <ac:spMkLst>
            <pc:docMk/>
            <pc:sldMk cId="2675987109" sldId="271"/>
            <ac:spMk id="2" creationId="{DFCF1A91-C2C6-80C2-BF74-8EB4C4C12704}"/>
          </ac:spMkLst>
        </pc:spChg>
        <pc:spChg chg="del">
          <ac:chgData name="Mattia Zago" userId="868c17f2-5f7b-4625-be92-cbe91090d795" providerId="ADAL" clId="{98AF7EA6-5872-4510-A3CC-CB8AC4645F82}" dt="2024-04-11T14:43:46.220" v="47" actId="478"/>
          <ac:spMkLst>
            <pc:docMk/>
            <pc:sldMk cId="2675987109" sldId="271"/>
            <ac:spMk id="4" creationId="{8F0E49CB-CD9C-BCD6-8C03-248AA8DEBCD7}"/>
          </ac:spMkLst>
        </pc:spChg>
        <pc:spChg chg="mod ord">
          <ac:chgData name="Mattia Zago" userId="868c17f2-5f7b-4625-be92-cbe91090d795" providerId="ADAL" clId="{98AF7EA6-5872-4510-A3CC-CB8AC4645F82}" dt="2024-04-11T14:43:44.488" v="46" actId="700"/>
          <ac:spMkLst>
            <pc:docMk/>
            <pc:sldMk cId="2675987109" sldId="271"/>
            <ac:spMk id="7" creationId="{9DD70EC9-73FA-000A-76FA-B942B8666316}"/>
          </ac:spMkLst>
        </pc:spChg>
        <pc:spChg chg="mod ord">
          <ac:chgData name="Mattia Zago" userId="868c17f2-5f7b-4625-be92-cbe91090d795" providerId="ADAL" clId="{98AF7EA6-5872-4510-A3CC-CB8AC4645F82}" dt="2024-04-11T14:43:44.488" v="46" actId="700"/>
          <ac:spMkLst>
            <pc:docMk/>
            <pc:sldMk cId="2675987109" sldId="271"/>
            <ac:spMk id="8" creationId="{638A99DE-1CEA-D3D2-981D-3D1FA2297FAB}"/>
          </ac:spMkLst>
        </pc:spChg>
      </pc:sldChg>
      <pc:sldChg chg="addSp delSp modSp mod modClrScheme chgLayout">
        <pc:chgData name="Mattia Zago" userId="868c17f2-5f7b-4625-be92-cbe91090d795" providerId="ADAL" clId="{98AF7EA6-5872-4510-A3CC-CB8AC4645F82}" dt="2024-04-11T14:43:32.476" v="45" actId="478"/>
        <pc:sldMkLst>
          <pc:docMk/>
          <pc:sldMk cId="2950352799" sldId="295"/>
        </pc:sldMkLst>
        <pc:spChg chg="mod ord">
          <ac:chgData name="Mattia Zago" userId="868c17f2-5f7b-4625-be92-cbe91090d795" providerId="ADAL" clId="{98AF7EA6-5872-4510-A3CC-CB8AC4645F82}" dt="2024-04-11T14:43:29.048" v="43" actId="700"/>
          <ac:spMkLst>
            <pc:docMk/>
            <pc:sldMk cId="2950352799" sldId="295"/>
            <ac:spMk id="2" creationId="{DFCF1A91-C2C6-80C2-BF74-8EB4C4C12704}"/>
          </ac:spMkLst>
        </pc:spChg>
        <pc:spChg chg="add del">
          <ac:chgData name="Mattia Zago" userId="868c17f2-5f7b-4625-be92-cbe91090d795" providerId="ADAL" clId="{98AF7EA6-5872-4510-A3CC-CB8AC4645F82}" dt="2024-04-11T14:43:32.476" v="45" actId="478"/>
          <ac:spMkLst>
            <pc:docMk/>
            <pc:sldMk cId="2950352799" sldId="295"/>
            <ac:spMk id="3" creationId="{029835BE-04EC-58E8-2361-83BA32D1807E}"/>
          </ac:spMkLst>
        </pc:spChg>
        <pc:spChg chg="mod ord">
          <ac:chgData name="Mattia Zago" userId="868c17f2-5f7b-4625-be92-cbe91090d795" providerId="ADAL" clId="{98AF7EA6-5872-4510-A3CC-CB8AC4645F82}" dt="2024-04-11T14:43:29.048" v="43" actId="700"/>
          <ac:spMkLst>
            <pc:docMk/>
            <pc:sldMk cId="2950352799" sldId="295"/>
            <ac:spMk id="12" creationId="{52005FE9-3976-2ECB-A91B-D54F1902EC47}"/>
          </ac:spMkLst>
        </pc:spChg>
        <pc:spChg chg="mod ord">
          <ac:chgData name="Mattia Zago" userId="868c17f2-5f7b-4625-be92-cbe91090d795" providerId="ADAL" clId="{98AF7EA6-5872-4510-A3CC-CB8AC4645F82}" dt="2024-04-11T14:43:29.048" v="43" actId="700"/>
          <ac:spMkLst>
            <pc:docMk/>
            <pc:sldMk cId="2950352799" sldId="295"/>
            <ac:spMk id="13" creationId="{FC157A5D-CE92-0296-EE3F-345526E552E1}"/>
          </ac:spMkLst>
        </pc:spChg>
      </pc:sldChg>
      <pc:sldChg chg="modSp mod">
        <pc:chgData name="Mattia Zago" userId="868c17f2-5f7b-4625-be92-cbe91090d795" providerId="ADAL" clId="{98AF7EA6-5872-4510-A3CC-CB8AC4645F82}" dt="2024-04-11T14:44:57.316" v="61" actId="1036"/>
        <pc:sldMkLst>
          <pc:docMk/>
          <pc:sldMk cId="4085551400" sldId="301"/>
        </pc:sldMkLst>
        <pc:spChg chg="mod">
          <ac:chgData name="Mattia Zago" userId="868c17f2-5f7b-4625-be92-cbe91090d795" providerId="ADAL" clId="{98AF7EA6-5872-4510-A3CC-CB8AC4645F82}" dt="2024-04-11T14:44:17.719" v="48" actId="20577"/>
          <ac:spMkLst>
            <pc:docMk/>
            <pc:sldMk cId="4085551400" sldId="301"/>
            <ac:spMk id="3" creationId="{522BD7B7-9E88-77B3-F9CF-46188244A688}"/>
          </ac:spMkLst>
        </pc:spChg>
        <pc:spChg chg="mod">
          <ac:chgData name="Mattia Zago" userId="868c17f2-5f7b-4625-be92-cbe91090d795" providerId="ADAL" clId="{98AF7EA6-5872-4510-A3CC-CB8AC4645F82}" dt="2024-04-11T14:44:21.178" v="50" actId="20577"/>
          <ac:spMkLst>
            <pc:docMk/>
            <pc:sldMk cId="4085551400" sldId="301"/>
            <ac:spMk id="5" creationId="{2E2BA536-B30C-84C8-D688-70EA90248A79}"/>
          </ac:spMkLst>
        </pc:spChg>
        <pc:picChg chg="mod">
          <ac:chgData name="Mattia Zago" userId="868c17f2-5f7b-4625-be92-cbe91090d795" providerId="ADAL" clId="{98AF7EA6-5872-4510-A3CC-CB8AC4645F82}" dt="2024-04-11T14:44:57.316" v="61" actId="1036"/>
          <ac:picMkLst>
            <pc:docMk/>
            <pc:sldMk cId="4085551400" sldId="301"/>
            <ac:picMk id="8" creationId="{81148913-5BF0-34C8-8B19-E7C71C7A2750}"/>
          </ac:picMkLst>
        </pc:picChg>
      </pc:sldChg>
      <pc:sldChg chg="modSp mod">
        <pc:chgData name="Mattia Zago" userId="868c17f2-5f7b-4625-be92-cbe91090d795" providerId="ADAL" clId="{98AF7EA6-5872-4510-A3CC-CB8AC4645F82}" dt="2024-04-11T14:52:30.552" v="67" actId="948"/>
        <pc:sldMkLst>
          <pc:docMk/>
          <pc:sldMk cId="428906639" sldId="305"/>
        </pc:sldMkLst>
        <pc:spChg chg="mod">
          <ac:chgData name="Mattia Zago" userId="868c17f2-5f7b-4625-be92-cbe91090d795" providerId="ADAL" clId="{98AF7EA6-5872-4510-A3CC-CB8AC4645F82}" dt="2024-04-11T14:52:30.552" v="67" actId="948"/>
          <ac:spMkLst>
            <pc:docMk/>
            <pc:sldMk cId="428906639" sldId="305"/>
            <ac:spMk id="13" creationId="{82C2A2E5-1794-1028-50B7-3BEBB4FB24FE}"/>
          </ac:spMkLst>
        </pc:spChg>
      </pc:sldChg>
      <pc:sldChg chg="addSp delSp modSp mod">
        <pc:chgData name="Mattia Zago" userId="868c17f2-5f7b-4625-be92-cbe91090d795" providerId="ADAL" clId="{98AF7EA6-5872-4510-A3CC-CB8AC4645F82}" dt="2024-04-11T14:52:43.092" v="70" actId="207"/>
        <pc:sldMkLst>
          <pc:docMk/>
          <pc:sldMk cId="123386428" sldId="306"/>
        </pc:sldMkLst>
        <pc:spChg chg="add mod">
          <ac:chgData name="Mattia Zago" userId="868c17f2-5f7b-4625-be92-cbe91090d795" providerId="ADAL" clId="{98AF7EA6-5872-4510-A3CC-CB8AC4645F82}" dt="2024-04-11T14:52:43.092" v="70" actId="207"/>
          <ac:spMkLst>
            <pc:docMk/>
            <pc:sldMk cId="123386428" sldId="306"/>
            <ac:spMk id="3" creationId="{AC309D60-29A5-ED20-9EA9-7436F34EFFC8}"/>
          </ac:spMkLst>
        </pc:spChg>
        <pc:spChg chg="del mod">
          <ac:chgData name="Mattia Zago" userId="868c17f2-5f7b-4625-be92-cbe91090d795" providerId="ADAL" clId="{98AF7EA6-5872-4510-A3CC-CB8AC4645F82}" dt="2024-04-11T14:52:39.911" v="68" actId="478"/>
          <ac:spMkLst>
            <pc:docMk/>
            <pc:sldMk cId="123386428" sldId="306"/>
            <ac:spMk id="13" creationId="{82C2A2E5-1794-1028-50B7-3BEBB4FB24FE}"/>
          </ac:spMkLst>
        </pc:spChg>
      </pc:sldChg>
      <pc:sldChg chg="addSp delSp modSp mod">
        <pc:chgData name="Mattia Zago" userId="868c17f2-5f7b-4625-be92-cbe91090d795" providerId="ADAL" clId="{98AF7EA6-5872-4510-A3CC-CB8AC4645F82}" dt="2024-04-11T14:52:53.482" v="74"/>
        <pc:sldMkLst>
          <pc:docMk/>
          <pc:sldMk cId="762249395" sldId="307"/>
        </pc:sldMkLst>
        <pc:spChg chg="add mod">
          <ac:chgData name="Mattia Zago" userId="868c17f2-5f7b-4625-be92-cbe91090d795" providerId="ADAL" clId="{98AF7EA6-5872-4510-A3CC-CB8AC4645F82}" dt="2024-04-11T14:52:53.482" v="74"/>
          <ac:spMkLst>
            <pc:docMk/>
            <pc:sldMk cId="762249395" sldId="307"/>
            <ac:spMk id="3" creationId="{39F02D80-20EA-86D9-2D85-067A57BFB396}"/>
          </ac:spMkLst>
        </pc:spChg>
        <pc:spChg chg="del">
          <ac:chgData name="Mattia Zago" userId="868c17f2-5f7b-4625-be92-cbe91090d795" providerId="ADAL" clId="{98AF7EA6-5872-4510-A3CC-CB8AC4645F82}" dt="2024-04-11T14:52:52.709" v="73" actId="478"/>
          <ac:spMkLst>
            <pc:docMk/>
            <pc:sldMk cId="762249395" sldId="307"/>
            <ac:spMk id="13" creationId="{82C2A2E5-1794-1028-50B7-3BEBB4FB24FE}"/>
          </ac:spMkLst>
        </pc:spChg>
      </pc:sldChg>
      <pc:sldChg chg="addSp delSp modSp mod">
        <pc:chgData name="Mattia Zago" userId="868c17f2-5f7b-4625-be92-cbe91090d795" providerId="ADAL" clId="{98AF7EA6-5872-4510-A3CC-CB8AC4645F82}" dt="2024-04-11T14:52:48.637" v="72"/>
        <pc:sldMkLst>
          <pc:docMk/>
          <pc:sldMk cId="1953987553" sldId="309"/>
        </pc:sldMkLst>
        <pc:spChg chg="add mod">
          <ac:chgData name="Mattia Zago" userId="868c17f2-5f7b-4625-be92-cbe91090d795" providerId="ADAL" clId="{98AF7EA6-5872-4510-A3CC-CB8AC4645F82}" dt="2024-04-11T14:52:48.637" v="72"/>
          <ac:spMkLst>
            <pc:docMk/>
            <pc:sldMk cId="1953987553" sldId="309"/>
            <ac:spMk id="3" creationId="{54E8FBDD-0C3B-8F41-A838-F9DAA414C092}"/>
          </ac:spMkLst>
        </pc:spChg>
        <pc:spChg chg="del">
          <ac:chgData name="Mattia Zago" userId="868c17f2-5f7b-4625-be92-cbe91090d795" providerId="ADAL" clId="{98AF7EA6-5872-4510-A3CC-CB8AC4645F82}" dt="2024-04-11T14:52:47.620" v="71" actId="478"/>
          <ac:spMkLst>
            <pc:docMk/>
            <pc:sldMk cId="1953987553" sldId="309"/>
            <ac:spMk id="13" creationId="{82C2A2E5-1794-1028-50B7-3BEBB4FB24FE}"/>
          </ac:spMkLst>
        </pc:spChg>
      </pc:sldChg>
      <pc:sldChg chg="modSp mod">
        <pc:chgData name="Mattia Zago" userId="868c17f2-5f7b-4625-be92-cbe91090d795" providerId="ADAL" clId="{98AF7EA6-5872-4510-A3CC-CB8AC4645F82}" dt="2024-04-11T14:41:53.462" v="3" actId="20577"/>
        <pc:sldMkLst>
          <pc:docMk/>
          <pc:sldMk cId="1964008317" sldId="310"/>
        </pc:sldMkLst>
        <pc:spChg chg="mod">
          <ac:chgData name="Mattia Zago" userId="868c17f2-5f7b-4625-be92-cbe91090d795" providerId="ADAL" clId="{98AF7EA6-5872-4510-A3CC-CB8AC4645F82}" dt="2024-04-11T14:41:53.462" v="3" actId="20577"/>
          <ac:spMkLst>
            <pc:docMk/>
            <pc:sldMk cId="1964008317" sldId="310"/>
            <ac:spMk id="2" creationId="{A51BFE76-6C3C-87C9-75C6-858D1F7BD9AA}"/>
          </ac:spMkLst>
        </pc:spChg>
      </pc:sldChg>
      <pc:sldChg chg="modSp mod">
        <pc:chgData name="Mattia Zago" userId="868c17f2-5f7b-4625-be92-cbe91090d795" providerId="ADAL" clId="{98AF7EA6-5872-4510-A3CC-CB8AC4645F82}" dt="2024-04-11T14:41:55.753" v="4" actId="20577"/>
        <pc:sldMkLst>
          <pc:docMk/>
          <pc:sldMk cId="3732294419" sldId="311"/>
        </pc:sldMkLst>
        <pc:spChg chg="mod">
          <ac:chgData name="Mattia Zago" userId="868c17f2-5f7b-4625-be92-cbe91090d795" providerId="ADAL" clId="{98AF7EA6-5872-4510-A3CC-CB8AC4645F82}" dt="2024-04-11T14:41:55.753" v="4" actId="20577"/>
          <ac:spMkLst>
            <pc:docMk/>
            <pc:sldMk cId="3732294419" sldId="311"/>
            <ac:spMk id="2" creationId="{A51BFE76-6C3C-87C9-75C6-858D1F7BD9AA}"/>
          </ac:spMkLst>
        </pc:spChg>
      </pc:sldChg>
      <pc:sldChg chg="modSp mod">
        <pc:chgData name="Mattia Zago" userId="868c17f2-5f7b-4625-be92-cbe91090d795" providerId="ADAL" clId="{98AF7EA6-5872-4510-A3CC-CB8AC4645F82}" dt="2024-04-11T14:41:57.510" v="5" actId="20577"/>
        <pc:sldMkLst>
          <pc:docMk/>
          <pc:sldMk cId="434010832" sldId="312"/>
        </pc:sldMkLst>
        <pc:spChg chg="mod">
          <ac:chgData name="Mattia Zago" userId="868c17f2-5f7b-4625-be92-cbe91090d795" providerId="ADAL" clId="{98AF7EA6-5872-4510-A3CC-CB8AC4645F82}" dt="2024-04-11T14:41:57.510" v="5" actId="20577"/>
          <ac:spMkLst>
            <pc:docMk/>
            <pc:sldMk cId="434010832" sldId="312"/>
            <ac:spMk id="2" creationId="{A51BFE76-6C3C-87C9-75C6-858D1F7BD9AA}"/>
          </ac:spMkLst>
        </pc:spChg>
      </pc:sldChg>
    </pc:docChg>
  </pc:docChgLst>
  <pc:docChgLst>
    <pc:chgData name="Matteo Midena" userId="a434877e-3762-419e-aeb6-42638f3a4042" providerId="ADAL" clId="{EAF0616D-9A56-4E49-99B9-403678987E5E}"/>
    <pc:docChg chg="undo custSel addSld delSld modSld sldOrd">
      <pc:chgData name="Matteo Midena" userId="a434877e-3762-419e-aeb6-42638f3a4042" providerId="ADAL" clId="{EAF0616D-9A56-4E49-99B9-403678987E5E}" dt="2024-04-05T14:53:02.318" v="3045" actId="1076"/>
      <pc:docMkLst>
        <pc:docMk/>
      </pc:docMkLst>
      <pc:sldChg chg="modSp mod">
        <pc:chgData name="Matteo Midena" userId="a434877e-3762-419e-aeb6-42638f3a4042" providerId="ADAL" clId="{EAF0616D-9A56-4E49-99B9-403678987E5E}" dt="2024-04-04T10:29:07.629" v="343" actId="20577"/>
        <pc:sldMkLst>
          <pc:docMk/>
          <pc:sldMk cId="1969366409" sldId="256"/>
        </pc:sldMkLst>
        <pc:spChg chg="mod">
          <ac:chgData name="Matteo Midena" userId="a434877e-3762-419e-aeb6-42638f3a4042" providerId="ADAL" clId="{EAF0616D-9A56-4E49-99B9-403678987E5E}" dt="2024-04-04T10:29:07.629" v="343" actId="20577"/>
          <ac:spMkLst>
            <pc:docMk/>
            <pc:sldMk cId="1969366409" sldId="256"/>
            <ac:spMk id="5" creationId="{D9D63A24-34AA-8091-695E-F308863275DD}"/>
          </ac:spMkLst>
        </pc:spChg>
      </pc:sldChg>
      <pc:sldChg chg="delSp modSp mod modClrScheme chgLayout">
        <pc:chgData name="Matteo Midena" userId="a434877e-3762-419e-aeb6-42638f3a4042" providerId="ADAL" clId="{EAF0616D-9A56-4E49-99B9-403678987E5E}" dt="2024-04-05T10:00:00.754" v="2013" actId="20577"/>
        <pc:sldMkLst>
          <pc:docMk/>
          <pc:sldMk cId="2944244643" sldId="257"/>
        </pc:sldMkLst>
        <pc:spChg chg="mod ord">
          <ac:chgData name="Matteo Midena" userId="a434877e-3762-419e-aeb6-42638f3a4042" providerId="ADAL" clId="{EAF0616D-9A56-4E49-99B9-403678987E5E}" dt="2024-04-05T10:00:00.754" v="2013" actId="20577"/>
          <ac:spMkLst>
            <pc:docMk/>
            <pc:sldMk cId="2944244643" sldId="257"/>
            <ac:spMk id="2" creationId="{6C47828E-1420-9463-EEF2-71B872885643}"/>
          </ac:spMkLst>
        </pc:spChg>
        <pc:spChg chg="del">
          <ac:chgData name="Matteo Midena" userId="a434877e-3762-419e-aeb6-42638f3a4042" providerId="ADAL" clId="{EAF0616D-9A56-4E49-99B9-403678987E5E}" dt="2024-04-04T15:07:23.552" v="1760" actId="478"/>
          <ac:spMkLst>
            <pc:docMk/>
            <pc:sldMk cId="2944244643" sldId="257"/>
            <ac:spMk id="3" creationId="{AD23A68C-ED33-95BE-F773-DBF1F0B11BF9}"/>
          </ac:spMkLst>
        </pc:spChg>
        <pc:picChg chg="mod">
          <ac:chgData name="Matteo Midena" userId="a434877e-3762-419e-aeb6-42638f3a4042" providerId="ADAL" clId="{EAF0616D-9A56-4E49-99B9-403678987E5E}" dt="2024-04-04T15:07:27.397" v="1761" actId="1076"/>
          <ac:picMkLst>
            <pc:docMk/>
            <pc:sldMk cId="2944244643" sldId="257"/>
            <ac:picMk id="4" creationId="{DBBC8B22-4F2F-C79C-8991-EB8900D808C0}"/>
          </ac:picMkLst>
        </pc:picChg>
      </pc:sldChg>
      <pc:sldChg chg="modSp mod modNotesTx">
        <pc:chgData name="Matteo Midena" userId="a434877e-3762-419e-aeb6-42638f3a4042" providerId="ADAL" clId="{EAF0616D-9A56-4E49-99B9-403678987E5E}" dt="2024-04-05T10:01:13.022" v="2029" actId="20577"/>
        <pc:sldMkLst>
          <pc:docMk/>
          <pc:sldMk cId="2529548175" sldId="258"/>
        </pc:sldMkLst>
        <pc:spChg chg="mod">
          <ac:chgData name="Matteo Midena" userId="a434877e-3762-419e-aeb6-42638f3a4042" providerId="ADAL" clId="{EAF0616D-9A56-4E49-99B9-403678987E5E}" dt="2024-04-05T10:00:11.869" v="2014" actId="20577"/>
          <ac:spMkLst>
            <pc:docMk/>
            <pc:sldMk cId="2529548175" sldId="258"/>
            <ac:spMk id="2" creationId="{4FEAE4F7-D84B-D0F8-F4DB-188BF63C865F}"/>
          </ac:spMkLst>
        </pc:spChg>
        <pc:spChg chg="mod">
          <ac:chgData name="Matteo Midena" userId="a434877e-3762-419e-aeb6-42638f3a4042" providerId="ADAL" clId="{EAF0616D-9A56-4E49-99B9-403678987E5E}" dt="2024-04-05T10:00:30.264" v="2020" actId="20577"/>
          <ac:spMkLst>
            <pc:docMk/>
            <pc:sldMk cId="2529548175" sldId="258"/>
            <ac:spMk id="5" creationId="{F31B54E7-AB8D-394D-C056-F3643327BAB2}"/>
          </ac:spMkLst>
        </pc:spChg>
      </pc:sldChg>
      <pc:sldChg chg="modNotesTx">
        <pc:chgData name="Matteo Midena" userId="a434877e-3762-419e-aeb6-42638f3a4042" providerId="ADAL" clId="{EAF0616D-9A56-4E49-99B9-403678987E5E}" dt="2024-04-05T13:08:03.689" v="2544" actId="20577"/>
        <pc:sldMkLst>
          <pc:docMk/>
          <pc:sldMk cId="943478968" sldId="259"/>
        </pc:sldMkLst>
      </pc:sldChg>
      <pc:sldChg chg="addSp modSp mod">
        <pc:chgData name="Matteo Midena" userId="a434877e-3762-419e-aeb6-42638f3a4042" providerId="ADAL" clId="{EAF0616D-9A56-4E49-99B9-403678987E5E}" dt="2024-04-04T10:36:31.086" v="349" actId="1076"/>
        <pc:sldMkLst>
          <pc:docMk/>
          <pc:sldMk cId="2041557399" sldId="260"/>
        </pc:sldMkLst>
        <pc:spChg chg="mod">
          <ac:chgData name="Matteo Midena" userId="a434877e-3762-419e-aeb6-42638f3a4042" providerId="ADAL" clId="{EAF0616D-9A56-4E49-99B9-403678987E5E}" dt="2024-04-04T10:33:27.001" v="344" actId="207"/>
          <ac:spMkLst>
            <pc:docMk/>
            <pc:sldMk cId="2041557399" sldId="260"/>
            <ac:spMk id="2" creationId="{D76A1805-7F34-38C1-83DC-6BE4630FE5EC}"/>
          </ac:spMkLst>
        </pc:spChg>
        <pc:picChg chg="add mod">
          <ac:chgData name="Matteo Midena" userId="a434877e-3762-419e-aeb6-42638f3a4042" providerId="ADAL" clId="{EAF0616D-9A56-4E49-99B9-403678987E5E}" dt="2024-04-04T10:36:31.086" v="349" actId="1076"/>
          <ac:picMkLst>
            <pc:docMk/>
            <pc:sldMk cId="2041557399" sldId="260"/>
            <ac:picMk id="4" creationId="{D003AE22-D4E1-B5B7-A6F1-3089DA940304}"/>
          </ac:picMkLst>
        </pc:picChg>
      </pc:sldChg>
      <pc:sldChg chg="addSp delSp modSp mod modNotesTx">
        <pc:chgData name="Matteo Midena" userId="a434877e-3762-419e-aeb6-42638f3a4042" providerId="ADAL" clId="{EAF0616D-9A56-4E49-99B9-403678987E5E}" dt="2024-04-05T13:09:33.753" v="2636"/>
        <pc:sldMkLst>
          <pc:docMk/>
          <pc:sldMk cId="1502515250" sldId="261"/>
        </pc:sldMkLst>
        <pc:picChg chg="add del mod">
          <ac:chgData name="Matteo Midena" userId="a434877e-3762-419e-aeb6-42638f3a4042" providerId="ADAL" clId="{EAF0616D-9A56-4E49-99B9-403678987E5E}" dt="2024-04-04T10:38:30.764" v="370" actId="478"/>
          <ac:picMkLst>
            <pc:docMk/>
            <pc:sldMk cId="1502515250" sldId="261"/>
            <ac:picMk id="4" creationId="{41D02CEB-323C-230A-BC71-AC4B63C0AF2D}"/>
          </ac:picMkLst>
        </pc:picChg>
        <pc:picChg chg="add del mod">
          <ac:chgData name="Matteo Midena" userId="a434877e-3762-419e-aeb6-42638f3a4042" providerId="ADAL" clId="{EAF0616D-9A56-4E49-99B9-403678987E5E}" dt="2024-04-04T10:38:21.651" v="366" actId="478"/>
          <ac:picMkLst>
            <pc:docMk/>
            <pc:sldMk cId="1502515250" sldId="261"/>
            <ac:picMk id="5" creationId="{408BAFB2-3256-E91F-98ED-8B73208D754D}"/>
          </ac:picMkLst>
        </pc:picChg>
        <pc:picChg chg="add mod">
          <ac:chgData name="Matteo Midena" userId="a434877e-3762-419e-aeb6-42638f3a4042" providerId="ADAL" clId="{EAF0616D-9A56-4E49-99B9-403678987E5E}" dt="2024-04-04T10:38:28.815" v="369" actId="1076"/>
          <ac:picMkLst>
            <pc:docMk/>
            <pc:sldMk cId="1502515250" sldId="261"/>
            <ac:picMk id="7" creationId="{00835B0A-4630-B1A5-8C1F-B50DE65F5B7C}"/>
          </ac:picMkLst>
        </pc:picChg>
        <pc:picChg chg="add mod">
          <ac:chgData name="Matteo Midena" userId="a434877e-3762-419e-aeb6-42638f3a4042" providerId="ADAL" clId="{EAF0616D-9A56-4E49-99B9-403678987E5E}" dt="2024-04-04T10:38:36.128" v="372" actId="1076"/>
          <ac:picMkLst>
            <pc:docMk/>
            <pc:sldMk cId="1502515250" sldId="261"/>
            <ac:picMk id="8" creationId="{73373E53-1FFB-D7AD-23BF-2B1CFE076C30}"/>
          </ac:picMkLst>
        </pc:picChg>
        <pc:picChg chg="add mod">
          <ac:chgData name="Matteo Midena" userId="a434877e-3762-419e-aeb6-42638f3a4042" providerId="ADAL" clId="{EAF0616D-9A56-4E49-99B9-403678987E5E}" dt="2024-04-04T10:39:02.229" v="379" actId="1076"/>
          <ac:picMkLst>
            <pc:docMk/>
            <pc:sldMk cId="1502515250" sldId="261"/>
            <ac:picMk id="10" creationId="{353582D4-3EF7-6E0F-CA34-5738AF6547F9}"/>
          </ac:picMkLst>
        </pc:picChg>
        <pc:picChg chg="add mod">
          <ac:chgData name="Matteo Midena" userId="a434877e-3762-419e-aeb6-42638f3a4042" providerId="ADAL" clId="{EAF0616D-9A56-4E49-99B9-403678987E5E}" dt="2024-04-04T10:39:07.704" v="381" actId="1076"/>
          <ac:picMkLst>
            <pc:docMk/>
            <pc:sldMk cId="1502515250" sldId="261"/>
            <ac:picMk id="11" creationId="{E4B02FE8-EF7D-B3A2-99CE-2CD85B75615C}"/>
          </ac:picMkLst>
        </pc:picChg>
      </pc:sldChg>
      <pc:sldChg chg="addSp modSp">
        <pc:chgData name="Matteo Midena" userId="a434877e-3762-419e-aeb6-42638f3a4042" providerId="ADAL" clId="{EAF0616D-9A56-4E49-99B9-403678987E5E}" dt="2024-04-05T07:37:26.890" v="1990"/>
        <pc:sldMkLst>
          <pc:docMk/>
          <pc:sldMk cId="2535844317" sldId="262"/>
        </pc:sldMkLst>
        <pc:picChg chg="add mod">
          <ac:chgData name="Matteo Midena" userId="a434877e-3762-419e-aeb6-42638f3a4042" providerId="ADAL" clId="{EAF0616D-9A56-4E49-99B9-403678987E5E}" dt="2024-04-05T07:37:15.655" v="1989"/>
          <ac:picMkLst>
            <pc:docMk/>
            <pc:sldMk cId="2535844317" sldId="262"/>
            <ac:picMk id="25" creationId="{CEB647C0-6E62-C692-AD41-2EE155F571CE}"/>
          </ac:picMkLst>
        </pc:picChg>
        <pc:picChg chg="add mod">
          <ac:chgData name="Matteo Midena" userId="a434877e-3762-419e-aeb6-42638f3a4042" providerId="ADAL" clId="{EAF0616D-9A56-4E49-99B9-403678987E5E}" dt="2024-04-05T07:37:26.890" v="1990"/>
          <ac:picMkLst>
            <pc:docMk/>
            <pc:sldMk cId="2535844317" sldId="262"/>
            <ac:picMk id="26" creationId="{861D0903-51BB-F0A4-8DD6-9FAABB4A04CE}"/>
          </ac:picMkLst>
        </pc:picChg>
      </pc:sldChg>
      <pc:sldChg chg="addSp modSp ord modNotesTx">
        <pc:chgData name="Matteo Midena" userId="a434877e-3762-419e-aeb6-42638f3a4042" providerId="ADAL" clId="{EAF0616D-9A56-4E49-99B9-403678987E5E}" dt="2024-04-05T10:05:11.547" v="2535" actId="20577"/>
        <pc:sldMkLst>
          <pc:docMk/>
          <pc:sldMk cId="827756215" sldId="263"/>
        </pc:sldMkLst>
        <pc:picChg chg="add mod">
          <ac:chgData name="Matteo Midena" userId="a434877e-3762-419e-aeb6-42638f3a4042" providerId="ADAL" clId="{EAF0616D-9A56-4E49-99B9-403678987E5E}" dt="2024-04-05T07:37:12.074" v="1988"/>
          <ac:picMkLst>
            <pc:docMk/>
            <pc:sldMk cId="827756215" sldId="263"/>
            <ac:picMk id="5" creationId="{68ECE3D1-88ED-0722-85D8-DD992EE6C1D6}"/>
          </ac:picMkLst>
        </pc:picChg>
        <pc:picChg chg="add mod">
          <ac:chgData name="Matteo Midena" userId="a434877e-3762-419e-aeb6-42638f3a4042" providerId="ADAL" clId="{EAF0616D-9A56-4E49-99B9-403678987E5E}" dt="2024-04-05T07:37:30.347" v="1991"/>
          <ac:picMkLst>
            <pc:docMk/>
            <pc:sldMk cId="827756215" sldId="263"/>
            <ac:picMk id="6" creationId="{3F9CE056-7DA7-2CB2-0D82-CA1CBD66204B}"/>
          </ac:picMkLst>
        </pc:picChg>
      </pc:sldChg>
      <pc:sldChg chg="addSp delSp modSp mod">
        <pc:chgData name="Matteo Midena" userId="a434877e-3762-419e-aeb6-42638f3a4042" providerId="ADAL" clId="{EAF0616D-9A56-4E49-99B9-403678987E5E}" dt="2024-04-05T09:25:54.108" v="1995" actId="207"/>
        <pc:sldMkLst>
          <pc:docMk/>
          <pc:sldMk cId="1066185089" sldId="264"/>
        </pc:sldMkLst>
        <pc:spChg chg="mod">
          <ac:chgData name="Matteo Midena" userId="a434877e-3762-419e-aeb6-42638f3a4042" providerId="ADAL" clId="{EAF0616D-9A56-4E49-99B9-403678987E5E}" dt="2024-04-05T09:25:54.108" v="1995" actId="207"/>
          <ac:spMkLst>
            <pc:docMk/>
            <pc:sldMk cId="1066185089" sldId="264"/>
            <ac:spMk id="2" creationId="{4E538CF7-E247-F551-E282-493AEE373C32}"/>
          </ac:spMkLst>
        </pc:spChg>
        <pc:grpChg chg="del mod">
          <ac:chgData name="Matteo Midena" userId="a434877e-3762-419e-aeb6-42638f3a4042" providerId="ADAL" clId="{EAF0616D-9A56-4E49-99B9-403678987E5E}" dt="2024-04-04T15:17:18.212" v="1783" actId="478"/>
          <ac:grpSpMkLst>
            <pc:docMk/>
            <pc:sldMk cId="1066185089" sldId="264"/>
            <ac:grpSpMk id="16" creationId="{CC3A99FE-6008-A0F4-A666-604FF3BBF5B2}"/>
          </ac:grpSpMkLst>
        </pc:grpChg>
        <pc:grpChg chg="del mod">
          <ac:chgData name="Matteo Midena" userId="a434877e-3762-419e-aeb6-42638f3a4042" providerId="ADAL" clId="{EAF0616D-9A56-4E49-99B9-403678987E5E}" dt="2024-04-04T15:16:41.648" v="1777"/>
          <ac:grpSpMkLst>
            <pc:docMk/>
            <pc:sldMk cId="1066185089" sldId="264"/>
            <ac:grpSpMk id="19" creationId="{C994D975-992B-CFBB-32F2-E329F0C3D6B0}"/>
          </ac:grpSpMkLst>
        </pc:grpChg>
        <pc:grpChg chg="del mod">
          <ac:chgData name="Matteo Midena" userId="a434877e-3762-419e-aeb6-42638f3a4042" providerId="ADAL" clId="{EAF0616D-9A56-4E49-99B9-403678987E5E}" dt="2024-04-04T15:16:44.330" v="1779"/>
          <ac:grpSpMkLst>
            <pc:docMk/>
            <pc:sldMk cId="1066185089" sldId="264"/>
            <ac:grpSpMk id="21" creationId="{B463A442-6024-A196-ACB1-2347E64B6EFA}"/>
          </ac:grpSpMkLst>
        </pc:grpChg>
        <pc:grpChg chg="del mod">
          <ac:chgData name="Matteo Midena" userId="a434877e-3762-419e-aeb6-42638f3a4042" providerId="ADAL" clId="{EAF0616D-9A56-4E49-99B9-403678987E5E}" dt="2024-04-04T15:17:11.597" v="1781" actId="478"/>
          <ac:grpSpMkLst>
            <pc:docMk/>
            <pc:sldMk cId="1066185089" sldId="264"/>
            <ac:grpSpMk id="23" creationId="{24218DC3-1631-EB88-264E-878BCB1E03E1}"/>
          </ac:grpSpMkLst>
        </pc:grpChg>
        <pc:inkChg chg="add del">
          <ac:chgData name="Matteo Midena" userId="a434877e-3762-419e-aeb6-42638f3a4042" providerId="ADAL" clId="{EAF0616D-9A56-4E49-99B9-403678987E5E}" dt="2024-04-04T15:17:09.066" v="1780" actId="478"/>
          <ac:inkMkLst>
            <pc:docMk/>
            <pc:sldMk cId="1066185089" sldId="264"/>
            <ac:inkMk id="12" creationId="{1BE2EC5C-E51C-4F3E-3B90-1D871F03DE09}"/>
          </ac:inkMkLst>
        </pc:inkChg>
        <pc:inkChg chg="add mod">
          <ac:chgData name="Matteo Midena" userId="a434877e-3762-419e-aeb6-42638f3a4042" providerId="ADAL" clId="{EAF0616D-9A56-4E49-99B9-403678987E5E}" dt="2024-04-04T15:16:33.796" v="1772"/>
          <ac:inkMkLst>
            <pc:docMk/>
            <pc:sldMk cId="1066185089" sldId="264"/>
            <ac:inkMk id="13" creationId="{F3AA711B-B2A5-F3ED-09E5-2C64869E97E9}"/>
          </ac:inkMkLst>
        </pc:inkChg>
        <pc:inkChg chg="add mod">
          <ac:chgData name="Matteo Midena" userId="a434877e-3762-419e-aeb6-42638f3a4042" providerId="ADAL" clId="{EAF0616D-9A56-4E49-99B9-403678987E5E}" dt="2024-04-04T15:16:33.796" v="1772"/>
          <ac:inkMkLst>
            <pc:docMk/>
            <pc:sldMk cId="1066185089" sldId="264"/>
            <ac:inkMk id="14" creationId="{EAF675DD-F4F2-DF2C-9FCD-E9132F4EB227}"/>
          </ac:inkMkLst>
        </pc:inkChg>
        <pc:inkChg chg="add mod">
          <ac:chgData name="Matteo Midena" userId="a434877e-3762-419e-aeb6-42638f3a4042" providerId="ADAL" clId="{EAF0616D-9A56-4E49-99B9-403678987E5E}" dt="2024-04-04T15:16:33.796" v="1772"/>
          <ac:inkMkLst>
            <pc:docMk/>
            <pc:sldMk cId="1066185089" sldId="264"/>
            <ac:inkMk id="15" creationId="{AABBA781-B8AC-B7D8-50B8-1986383D80F9}"/>
          </ac:inkMkLst>
        </pc:inkChg>
        <pc:inkChg chg="add mod">
          <ac:chgData name="Matteo Midena" userId="a434877e-3762-419e-aeb6-42638f3a4042" providerId="ADAL" clId="{EAF0616D-9A56-4E49-99B9-403678987E5E}" dt="2024-04-04T15:16:44.330" v="1779"/>
          <ac:inkMkLst>
            <pc:docMk/>
            <pc:sldMk cId="1066185089" sldId="264"/>
            <ac:inkMk id="17" creationId="{69D9EFEB-AF99-F682-68F3-D3E8BBC46921}"/>
          </ac:inkMkLst>
        </pc:inkChg>
        <pc:inkChg chg="add mod">
          <ac:chgData name="Matteo Midena" userId="a434877e-3762-419e-aeb6-42638f3a4042" providerId="ADAL" clId="{EAF0616D-9A56-4E49-99B9-403678987E5E}" dt="2024-04-04T15:16:44.330" v="1779"/>
          <ac:inkMkLst>
            <pc:docMk/>
            <pc:sldMk cId="1066185089" sldId="264"/>
            <ac:inkMk id="18" creationId="{0B69F6EA-E7EF-DBFE-0F40-5127ACA4FE0F}"/>
          </ac:inkMkLst>
        </pc:inkChg>
        <pc:inkChg chg="add mod">
          <ac:chgData name="Matteo Midena" userId="a434877e-3762-419e-aeb6-42638f3a4042" providerId="ADAL" clId="{EAF0616D-9A56-4E49-99B9-403678987E5E}" dt="2024-04-04T15:16:44.330" v="1779"/>
          <ac:inkMkLst>
            <pc:docMk/>
            <pc:sldMk cId="1066185089" sldId="264"/>
            <ac:inkMk id="20" creationId="{10DDD66E-5285-1F82-ED24-D74B9A44E944}"/>
          </ac:inkMkLst>
        </pc:inkChg>
        <pc:inkChg chg="add mod">
          <ac:chgData name="Matteo Midena" userId="a434877e-3762-419e-aeb6-42638f3a4042" providerId="ADAL" clId="{EAF0616D-9A56-4E49-99B9-403678987E5E}" dt="2024-04-04T15:16:44.330" v="1779"/>
          <ac:inkMkLst>
            <pc:docMk/>
            <pc:sldMk cId="1066185089" sldId="264"/>
            <ac:inkMk id="22" creationId="{CD5B995D-EA07-5C54-B731-043B2B3DE631}"/>
          </ac:inkMkLst>
        </pc:inkChg>
      </pc:sldChg>
      <pc:sldChg chg="addSp modSp new mod modShow">
        <pc:chgData name="Matteo Midena" userId="a434877e-3762-419e-aeb6-42638f3a4042" providerId="ADAL" clId="{EAF0616D-9A56-4E49-99B9-403678987E5E}" dt="2024-04-04T12:49:51.151" v="957" actId="729"/>
        <pc:sldMkLst>
          <pc:docMk/>
          <pc:sldMk cId="685864675" sldId="265"/>
        </pc:sldMkLst>
        <pc:spChg chg="mod">
          <ac:chgData name="Matteo Midena" userId="a434877e-3762-419e-aeb6-42638f3a4042" providerId="ADAL" clId="{EAF0616D-9A56-4E49-99B9-403678987E5E}" dt="2024-04-04T09:22:00.892" v="32" actId="5793"/>
          <ac:spMkLst>
            <pc:docMk/>
            <pc:sldMk cId="685864675" sldId="265"/>
            <ac:spMk id="2" creationId="{126E0BAA-A190-005E-75FF-4D6158FB1BEB}"/>
          </ac:spMkLst>
        </pc:spChg>
        <pc:spChg chg="add mod">
          <ac:chgData name="Matteo Midena" userId="a434877e-3762-419e-aeb6-42638f3a4042" providerId="ADAL" clId="{EAF0616D-9A56-4E49-99B9-403678987E5E}" dt="2024-04-04T09:23:47.609" v="49" actId="1076"/>
          <ac:spMkLst>
            <pc:docMk/>
            <pc:sldMk cId="685864675" sldId="265"/>
            <ac:spMk id="3" creationId="{B223855B-87D6-5159-D3B1-9258B44ACC94}"/>
          </ac:spMkLst>
        </pc:spChg>
        <pc:spChg chg="add mod">
          <ac:chgData name="Matteo Midena" userId="a434877e-3762-419e-aeb6-42638f3a4042" providerId="ADAL" clId="{EAF0616D-9A56-4E49-99B9-403678987E5E}" dt="2024-04-04T09:22:52.404" v="37" actId="14100"/>
          <ac:spMkLst>
            <pc:docMk/>
            <pc:sldMk cId="685864675" sldId="265"/>
            <ac:spMk id="4" creationId="{1ACB9F1F-6CD3-F2C1-AF68-46639A2001B6}"/>
          </ac:spMkLst>
        </pc:spChg>
        <pc:spChg chg="add mod">
          <ac:chgData name="Matteo Midena" userId="a434877e-3762-419e-aeb6-42638f3a4042" providerId="ADAL" clId="{EAF0616D-9A56-4E49-99B9-403678987E5E}" dt="2024-04-04T09:23:03.787" v="40" actId="14100"/>
          <ac:spMkLst>
            <pc:docMk/>
            <pc:sldMk cId="685864675" sldId="265"/>
            <ac:spMk id="5" creationId="{1B584B07-01C0-90BD-52DF-09239EE28067}"/>
          </ac:spMkLst>
        </pc:spChg>
        <pc:spChg chg="add mod">
          <ac:chgData name="Matteo Midena" userId="a434877e-3762-419e-aeb6-42638f3a4042" providerId="ADAL" clId="{EAF0616D-9A56-4E49-99B9-403678987E5E}" dt="2024-04-04T09:23:34.690" v="46" actId="1076"/>
          <ac:spMkLst>
            <pc:docMk/>
            <pc:sldMk cId="685864675" sldId="265"/>
            <ac:spMk id="6" creationId="{AD951A7D-3EE9-21A0-36BC-D4C3DCB614BE}"/>
          </ac:spMkLst>
        </pc:spChg>
        <pc:spChg chg="add mod">
          <ac:chgData name="Matteo Midena" userId="a434877e-3762-419e-aeb6-42638f3a4042" providerId="ADAL" clId="{EAF0616D-9A56-4E49-99B9-403678987E5E}" dt="2024-04-04T09:22:55.106" v="38" actId="14100"/>
          <ac:spMkLst>
            <pc:docMk/>
            <pc:sldMk cId="685864675" sldId="265"/>
            <ac:spMk id="7" creationId="{FC9F25DF-6D97-CEAD-C54A-69ABCA44D78B}"/>
          </ac:spMkLst>
        </pc:spChg>
        <pc:spChg chg="add mod">
          <ac:chgData name="Matteo Midena" userId="a434877e-3762-419e-aeb6-42638f3a4042" providerId="ADAL" clId="{EAF0616D-9A56-4E49-99B9-403678987E5E}" dt="2024-04-04T09:23:10.382" v="41" actId="14100"/>
          <ac:spMkLst>
            <pc:docMk/>
            <pc:sldMk cId="685864675" sldId="265"/>
            <ac:spMk id="8" creationId="{7D52C618-5B0E-CEC2-9ED3-D9028A362E75}"/>
          </ac:spMkLst>
        </pc:spChg>
        <pc:spChg chg="add mod">
          <ac:chgData name="Matteo Midena" userId="a434877e-3762-419e-aeb6-42638f3a4042" providerId="ADAL" clId="{EAF0616D-9A56-4E49-99B9-403678987E5E}" dt="2024-04-04T09:23:41.128" v="48" actId="14100"/>
          <ac:spMkLst>
            <pc:docMk/>
            <pc:sldMk cId="685864675" sldId="265"/>
            <ac:spMk id="9" creationId="{1862F883-40E4-5195-4400-3AB3D2057EE5}"/>
          </ac:spMkLst>
        </pc:spChg>
        <pc:picChg chg="add mod">
          <ac:chgData name="Matteo Midena" userId="a434877e-3762-419e-aeb6-42638f3a4042" providerId="ADAL" clId="{EAF0616D-9A56-4E49-99B9-403678987E5E}" dt="2024-04-04T09:22:59.682" v="39" actId="1076"/>
          <ac:picMkLst>
            <pc:docMk/>
            <pc:sldMk cId="685864675" sldId="265"/>
            <ac:picMk id="10" creationId="{9DB2E3E1-DE57-E3F4-AE38-F1A543FDE4D6}"/>
          </ac:picMkLst>
        </pc:picChg>
        <pc:picChg chg="add mod">
          <ac:chgData name="Matteo Midena" userId="a434877e-3762-419e-aeb6-42638f3a4042" providerId="ADAL" clId="{EAF0616D-9A56-4E49-99B9-403678987E5E}" dt="2024-04-04T09:23:22.871" v="42" actId="1076"/>
          <ac:picMkLst>
            <pc:docMk/>
            <pc:sldMk cId="685864675" sldId="265"/>
            <ac:picMk id="11" creationId="{AA1693F5-5E41-3B5D-BD82-BC4A2EA52A7A}"/>
          </ac:picMkLst>
        </pc:picChg>
        <pc:picChg chg="add mod">
          <ac:chgData name="Matteo Midena" userId="a434877e-3762-419e-aeb6-42638f3a4042" providerId="ADAL" clId="{EAF0616D-9A56-4E49-99B9-403678987E5E}" dt="2024-04-04T09:23:47.609" v="49" actId="1076"/>
          <ac:picMkLst>
            <pc:docMk/>
            <pc:sldMk cId="685864675" sldId="265"/>
            <ac:picMk id="12" creationId="{EF3B4574-0916-9E92-9AC8-1BAEF5AD22E4}"/>
          </ac:picMkLst>
        </pc:picChg>
      </pc:sldChg>
      <pc:sldChg chg="modSp new del mod">
        <pc:chgData name="Matteo Midena" userId="a434877e-3762-419e-aeb6-42638f3a4042" providerId="ADAL" clId="{EAF0616D-9A56-4E49-99B9-403678987E5E}" dt="2024-04-04T10:00:12.936" v="53" actId="2696"/>
        <pc:sldMkLst>
          <pc:docMk/>
          <pc:sldMk cId="2135271335" sldId="266"/>
        </pc:sldMkLst>
        <pc:spChg chg="mod">
          <ac:chgData name="Matteo Midena" userId="a434877e-3762-419e-aeb6-42638f3a4042" providerId="ADAL" clId="{EAF0616D-9A56-4E49-99B9-403678987E5E}" dt="2024-04-04T09:35:04.580" v="52" actId="27636"/>
          <ac:spMkLst>
            <pc:docMk/>
            <pc:sldMk cId="2135271335" sldId="266"/>
            <ac:spMk id="2" creationId="{CC2AC053-549F-1603-A839-053E96E28529}"/>
          </ac:spMkLst>
        </pc:spChg>
      </pc:sldChg>
      <pc:sldChg chg="addSp modSp new mod modShow">
        <pc:chgData name="Matteo Midena" userId="a434877e-3762-419e-aeb6-42638f3a4042" providerId="ADAL" clId="{EAF0616D-9A56-4E49-99B9-403678987E5E}" dt="2024-04-04T13:58:51.530" v="1754" actId="1076"/>
        <pc:sldMkLst>
          <pc:docMk/>
          <pc:sldMk cId="2387994329" sldId="266"/>
        </pc:sldMkLst>
        <pc:spChg chg="mod">
          <ac:chgData name="Matteo Midena" userId="a434877e-3762-419e-aeb6-42638f3a4042" providerId="ADAL" clId="{EAF0616D-9A56-4E49-99B9-403678987E5E}" dt="2024-04-04T10:00:17.444" v="55"/>
          <ac:spMkLst>
            <pc:docMk/>
            <pc:sldMk cId="2387994329" sldId="266"/>
            <ac:spMk id="2" creationId="{C8AE8C30-FFBD-AC58-1D77-91C194E04223}"/>
          </ac:spMkLst>
        </pc:spChg>
        <pc:spChg chg="add mod">
          <ac:chgData name="Matteo Midena" userId="a434877e-3762-419e-aeb6-42638f3a4042" providerId="ADAL" clId="{EAF0616D-9A56-4E49-99B9-403678987E5E}" dt="2024-04-04T10:01:26.017" v="63" actId="1076"/>
          <ac:spMkLst>
            <pc:docMk/>
            <pc:sldMk cId="2387994329" sldId="266"/>
            <ac:spMk id="3" creationId="{2AB879E1-8A42-0730-7DF6-990F80CE9D9E}"/>
          </ac:spMkLst>
        </pc:spChg>
        <pc:spChg chg="add mod">
          <ac:chgData name="Matteo Midena" userId="a434877e-3762-419e-aeb6-42638f3a4042" providerId="ADAL" clId="{EAF0616D-9A56-4E49-99B9-403678987E5E}" dt="2024-04-04T10:00:40.202" v="57" actId="1076"/>
          <ac:spMkLst>
            <pc:docMk/>
            <pc:sldMk cId="2387994329" sldId="266"/>
            <ac:spMk id="5" creationId="{FC9607E7-B148-F3B4-5334-59473B1F1BE5}"/>
          </ac:spMkLst>
        </pc:spChg>
        <pc:spChg chg="add mod">
          <ac:chgData name="Matteo Midena" userId="a434877e-3762-419e-aeb6-42638f3a4042" providerId="ADAL" clId="{EAF0616D-9A56-4E49-99B9-403678987E5E}" dt="2024-04-04T10:01:36.328" v="64" actId="1076"/>
          <ac:spMkLst>
            <pc:docMk/>
            <pc:sldMk cId="2387994329" sldId="266"/>
            <ac:spMk id="8" creationId="{67B665FD-0DDA-3C4B-0BFD-2339CD8D5675}"/>
          </ac:spMkLst>
        </pc:spChg>
        <pc:spChg chg="add mod">
          <ac:chgData name="Matteo Midena" userId="a434877e-3762-419e-aeb6-42638f3a4042" providerId="ADAL" clId="{EAF0616D-9A56-4E49-99B9-403678987E5E}" dt="2024-04-04T13:58:51.530" v="1754" actId="1076"/>
          <ac:spMkLst>
            <pc:docMk/>
            <pc:sldMk cId="2387994329" sldId="266"/>
            <ac:spMk id="9" creationId="{CCD75BAB-49EC-D35A-D618-CDC8C1D831B4}"/>
          </ac:spMkLst>
        </pc:spChg>
        <pc:picChg chg="add mod">
          <ac:chgData name="Matteo Midena" userId="a434877e-3762-419e-aeb6-42638f3a4042" providerId="ADAL" clId="{EAF0616D-9A56-4E49-99B9-403678987E5E}" dt="2024-04-04T10:00:40.202" v="57" actId="1076"/>
          <ac:picMkLst>
            <pc:docMk/>
            <pc:sldMk cId="2387994329" sldId="266"/>
            <ac:picMk id="4" creationId="{1505B20E-886E-7184-4FE1-1F316B75BAB2}"/>
          </ac:picMkLst>
        </pc:picChg>
        <pc:picChg chg="add mod">
          <ac:chgData name="Matteo Midena" userId="a434877e-3762-419e-aeb6-42638f3a4042" providerId="ADAL" clId="{EAF0616D-9A56-4E49-99B9-403678987E5E}" dt="2024-04-04T10:01:44.062" v="65" actId="1076"/>
          <ac:picMkLst>
            <pc:docMk/>
            <pc:sldMk cId="2387994329" sldId="266"/>
            <ac:picMk id="6" creationId="{35A86B96-D428-84C9-D66C-28EC7A42E8A9}"/>
          </ac:picMkLst>
        </pc:picChg>
        <pc:picChg chg="add mod">
          <ac:chgData name="Matteo Midena" userId="a434877e-3762-419e-aeb6-42638f3a4042" providerId="ADAL" clId="{EAF0616D-9A56-4E49-99B9-403678987E5E}" dt="2024-04-04T10:01:36.328" v="64" actId="1076"/>
          <ac:picMkLst>
            <pc:docMk/>
            <pc:sldMk cId="2387994329" sldId="266"/>
            <ac:picMk id="7" creationId="{3F63132E-D3C0-0F57-C56F-8A9182E1F264}"/>
          </ac:picMkLst>
        </pc:picChg>
        <pc:picChg chg="add mod">
          <ac:chgData name="Matteo Midena" userId="a434877e-3762-419e-aeb6-42638f3a4042" providerId="ADAL" clId="{EAF0616D-9A56-4E49-99B9-403678987E5E}" dt="2024-04-04T10:01:36.328" v="64" actId="1076"/>
          <ac:picMkLst>
            <pc:docMk/>
            <pc:sldMk cId="2387994329" sldId="266"/>
            <ac:picMk id="10" creationId="{921FA038-0C59-DF98-A49A-8E06F8BC8FD2}"/>
          </ac:picMkLst>
        </pc:picChg>
        <pc:picChg chg="add mod">
          <ac:chgData name="Matteo Midena" userId="a434877e-3762-419e-aeb6-42638f3a4042" providerId="ADAL" clId="{EAF0616D-9A56-4E49-99B9-403678987E5E}" dt="2024-04-04T10:01:26.017" v="63" actId="1076"/>
          <ac:picMkLst>
            <pc:docMk/>
            <pc:sldMk cId="2387994329" sldId="266"/>
            <ac:picMk id="11" creationId="{F720BE0A-B197-236B-F39D-790DCB26D374}"/>
          </ac:picMkLst>
        </pc:picChg>
      </pc:sldChg>
      <pc:sldChg chg="addSp delSp modSp new mod">
        <pc:chgData name="Matteo Midena" userId="a434877e-3762-419e-aeb6-42638f3a4042" providerId="ADAL" clId="{EAF0616D-9A56-4E49-99B9-403678987E5E}" dt="2024-04-05T09:38:36.736" v="2010" actId="20577"/>
        <pc:sldMkLst>
          <pc:docMk/>
          <pc:sldMk cId="2180471972" sldId="267"/>
        </pc:sldMkLst>
        <pc:spChg chg="mod">
          <ac:chgData name="Matteo Midena" userId="a434877e-3762-419e-aeb6-42638f3a4042" providerId="ADAL" clId="{EAF0616D-9A56-4E49-99B9-403678987E5E}" dt="2024-04-04T10:03:02.604" v="117" actId="20577"/>
          <ac:spMkLst>
            <pc:docMk/>
            <pc:sldMk cId="2180471972" sldId="267"/>
            <ac:spMk id="2" creationId="{C8C0B743-54B9-2EA9-734B-C0BA17297B4E}"/>
          </ac:spMkLst>
        </pc:spChg>
        <pc:spChg chg="add mod">
          <ac:chgData name="Matteo Midena" userId="a434877e-3762-419e-aeb6-42638f3a4042" providerId="ADAL" clId="{EAF0616D-9A56-4E49-99B9-403678987E5E}" dt="2024-04-05T09:38:36.736" v="2010" actId="20577"/>
          <ac:spMkLst>
            <pc:docMk/>
            <pc:sldMk cId="2180471972" sldId="267"/>
            <ac:spMk id="4" creationId="{F36893C2-F08F-287C-6460-A62A60B33B54}"/>
          </ac:spMkLst>
        </pc:spChg>
        <pc:spChg chg="add mod">
          <ac:chgData name="Matteo Midena" userId="a434877e-3762-419e-aeb6-42638f3a4042" providerId="ADAL" clId="{EAF0616D-9A56-4E49-99B9-403678987E5E}" dt="2024-04-04T10:05:03.508" v="126" actId="1076"/>
          <ac:spMkLst>
            <pc:docMk/>
            <pc:sldMk cId="2180471972" sldId="267"/>
            <ac:spMk id="5" creationId="{FADE4A62-3E1E-8119-1223-CB503E4A79C8}"/>
          </ac:spMkLst>
        </pc:spChg>
        <pc:spChg chg="add del mod">
          <ac:chgData name="Matteo Midena" userId="a434877e-3762-419e-aeb6-42638f3a4042" providerId="ADAL" clId="{EAF0616D-9A56-4E49-99B9-403678987E5E}" dt="2024-04-04T10:05:16.953" v="128" actId="478"/>
          <ac:spMkLst>
            <pc:docMk/>
            <pc:sldMk cId="2180471972" sldId="267"/>
            <ac:spMk id="8" creationId="{B14BD224-0295-D70D-C648-E40AFFF85FD3}"/>
          </ac:spMkLst>
        </pc:spChg>
        <pc:picChg chg="add mod">
          <ac:chgData name="Matteo Midena" userId="a434877e-3762-419e-aeb6-42638f3a4042" providerId="ADAL" clId="{EAF0616D-9A56-4E49-99B9-403678987E5E}" dt="2024-04-04T10:05:03.508" v="126" actId="1076"/>
          <ac:picMkLst>
            <pc:docMk/>
            <pc:sldMk cId="2180471972" sldId="267"/>
            <ac:picMk id="3" creationId="{2742200C-2794-5D50-7933-459110AF0416}"/>
          </ac:picMkLst>
        </pc:picChg>
        <pc:picChg chg="add mod">
          <ac:chgData name="Matteo Midena" userId="a434877e-3762-419e-aeb6-42638f3a4042" providerId="ADAL" clId="{EAF0616D-9A56-4E49-99B9-403678987E5E}" dt="2024-04-04T10:04:52.832" v="125" actId="1076"/>
          <ac:picMkLst>
            <pc:docMk/>
            <pc:sldMk cId="2180471972" sldId="267"/>
            <ac:picMk id="6" creationId="{B4B7EF8E-3B8D-C3BA-A030-EE9C50D6B3CE}"/>
          </ac:picMkLst>
        </pc:picChg>
        <pc:picChg chg="add del mod">
          <ac:chgData name="Matteo Midena" userId="a434877e-3762-419e-aeb6-42638f3a4042" providerId="ADAL" clId="{EAF0616D-9A56-4E49-99B9-403678987E5E}" dt="2024-04-04T10:05:16.953" v="128" actId="478"/>
          <ac:picMkLst>
            <pc:docMk/>
            <pc:sldMk cId="2180471972" sldId="267"/>
            <ac:picMk id="7" creationId="{5539C188-8AF1-7C02-806D-34D45D6A30B9}"/>
          </ac:picMkLst>
        </pc:picChg>
      </pc:sldChg>
      <pc:sldChg chg="addSp delSp modSp add mod">
        <pc:chgData name="Matteo Midena" userId="a434877e-3762-419e-aeb6-42638f3a4042" providerId="ADAL" clId="{EAF0616D-9A56-4E49-99B9-403678987E5E}" dt="2024-04-05T09:38:45.300" v="2012"/>
        <pc:sldMkLst>
          <pc:docMk/>
          <pc:sldMk cId="2533680894" sldId="268"/>
        </pc:sldMkLst>
        <pc:spChg chg="del">
          <ac:chgData name="Matteo Midena" userId="a434877e-3762-419e-aeb6-42638f3a4042" providerId="ADAL" clId="{EAF0616D-9A56-4E49-99B9-403678987E5E}" dt="2024-04-05T09:38:44.814" v="2011" actId="478"/>
          <ac:spMkLst>
            <pc:docMk/>
            <pc:sldMk cId="2533680894" sldId="268"/>
            <ac:spMk id="4" creationId="{F36893C2-F08F-287C-6460-A62A60B33B54}"/>
          </ac:spMkLst>
        </pc:spChg>
        <pc:spChg chg="add mod">
          <ac:chgData name="Matteo Midena" userId="a434877e-3762-419e-aeb6-42638f3a4042" providerId="ADAL" clId="{EAF0616D-9A56-4E49-99B9-403678987E5E}" dt="2024-04-05T09:38:45.300" v="2012"/>
          <ac:spMkLst>
            <pc:docMk/>
            <pc:sldMk cId="2533680894" sldId="268"/>
            <ac:spMk id="11" creationId="{D86B4153-5627-D8C3-ED3E-9819DBFB5BF1}"/>
          </ac:spMkLst>
        </pc:spChg>
      </pc:sldChg>
      <pc:sldChg chg="addSp delSp modSp new mod">
        <pc:chgData name="Matteo Midena" userId="a434877e-3762-419e-aeb6-42638f3a4042" providerId="ADAL" clId="{EAF0616D-9A56-4E49-99B9-403678987E5E}" dt="2024-04-05T14:28:34.616" v="2689" actId="1076"/>
        <pc:sldMkLst>
          <pc:docMk/>
          <pc:sldMk cId="3042513796" sldId="269"/>
        </pc:sldMkLst>
        <pc:spChg chg="mod">
          <ac:chgData name="Matteo Midena" userId="a434877e-3762-419e-aeb6-42638f3a4042" providerId="ADAL" clId="{EAF0616D-9A56-4E49-99B9-403678987E5E}" dt="2024-04-04T10:24:32.089" v="186" actId="20577"/>
          <ac:spMkLst>
            <pc:docMk/>
            <pc:sldMk cId="3042513796" sldId="269"/>
            <ac:spMk id="2" creationId="{DFCF1A91-C2C6-80C2-BF74-8EB4C4C12704}"/>
          </ac:spMkLst>
        </pc:spChg>
        <pc:spChg chg="add del mod">
          <ac:chgData name="Matteo Midena" userId="a434877e-3762-419e-aeb6-42638f3a4042" providerId="ADAL" clId="{EAF0616D-9A56-4E49-99B9-403678987E5E}" dt="2024-04-05T14:27:46.253" v="2682" actId="207"/>
          <ac:spMkLst>
            <pc:docMk/>
            <pc:sldMk cId="3042513796" sldId="269"/>
            <ac:spMk id="3" creationId="{029835BE-04EC-58E8-2361-83BA32D1807E}"/>
          </ac:spMkLst>
        </pc:spChg>
        <pc:spChg chg="add mod">
          <ac:chgData name="Matteo Midena" userId="a434877e-3762-419e-aeb6-42638f3a4042" providerId="ADAL" clId="{EAF0616D-9A56-4E49-99B9-403678987E5E}" dt="2024-04-04T10:24:53.659" v="190" actId="14100"/>
          <ac:spMkLst>
            <pc:docMk/>
            <pc:sldMk cId="3042513796" sldId="269"/>
            <ac:spMk id="5" creationId="{10AFE89D-2A7B-CCFE-CF99-DEFED1CC03E7}"/>
          </ac:spMkLst>
        </pc:spChg>
        <pc:picChg chg="add del mod">
          <ac:chgData name="Matteo Midena" userId="a434877e-3762-419e-aeb6-42638f3a4042" providerId="ADAL" clId="{EAF0616D-9A56-4E49-99B9-403678987E5E}" dt="2024-04-05T14:27:13.434" v="2676" actId="478"/>
          <ac:picMkLst>
            <pc:docMk/>
            <pc:sldMk cId="3042513796" sldId="269"/>
            <ac:picMk id="4" creationId="{8CCFDE36-6648-4937-8EEA-EFC75BFBF517}"/>
          </ac:picMkLst>
        </pc:picChg>
        <pc:picChg chg="add mod">
          <ac:chgData name="Matteo Midena" userId="a434877e-3762-419e-aeb6-42638f3a4042" providerId="ADAL" clId="{EAF0616D-9A56-4E49-99B9-403678987E5E}" dt="2024-04-05T14:28:34.616" v="2689" actId="1076"/>
          <ac:picMkLst>
            <pc:docMk/>
            <pc:sldMk cId="3042513796" sldId="269"/>
            <ac:picMk id="9" creationId="{FA7514E9-2882-711C-1A4C-B56F39927628}"/>
          </ac:picMkLst>
        </pc:picChg>
      </pc:sldChg>
      <pc:sldChg chg="addSp delSp modSp add mod">
        <pc:chgData name="Matteo Midena" userId="a434877e-3762-419e-aeb6-42638f3a4042" providerId="ADAL" clId="{EAF0616D-9A56-4E49-99B9-403678987E5E}" dt="2024-04-05T14:29:21.831" v="2708" actId="478"/>
        <pc:sldMkLst>
          <pc:docMk/>
          <pc:sldMk cId="3282730285" sldId="270"/>
        </pc:sldMkLst>
        <pc:spChg chg="del">
          <ac:chgData name="Matteo Midena" userId="a434877e-3762-419e-aeb6-42638f3a4042" providerId="ADAL" clId="{EAF0616D-9A56-4E49-99B9-403678987E5E}" dt="2024-04-05T14:28:56.315" v="2700" actId="478"/>
          <ac:spMkLst>
            <pc:docMk/>
            <pc:sldMk cId="3282730285" sldId="270"/>
            <ac:spMk id="3" creationId="{029835BE-04EC-58E8-2361-83BA32D1807E}"/>
          </ac:spMkLst>
        </pc:spChg>
        <pc:spChg chg="add del mod">
          <ac:chgData name="Matteo Midena" userId="a434877e-3762-419e-aeb6-42638f3a4042" providerId="ADAL" clId="{EAF0616D-9A56-4E49-99B9-403678987E5E}" dt="2024-04-05T14:29:20.825" v="2707" actId="478"/>
          <ac:spMkLst>
            <pc:docMk/>
            <pc:sldMk cId="3282730285" sldId="270"/>
            <ac:spMk id="8" creationId="{E791AE73-7C90-658D-E5D8-1573D9581EF5}"/>
          </ac:spMkLst>
        </pc:spChg>
        <pc:spChg chg="add del mod">
          <ac:chgData name="Matteo Midena" userId="a434877e-3762-419e-aeb6-42638f3a4042" providerId="ADAL" clId="{EAF0616D-9A56-4E49-99B9-403678987E5E}" dt="2024-04-05T14:29:21.831" v="2708" actId="478"/>
          <ac:spMkLst>
            <pc:docMk/>
            <pc:sldMk cId="3282730285" sldId="270"/>
            <ac:spMk id="9" creationId="{AABDEBEA-0343-1FFC-53CE-2C49344DDB79}"/>
          </ac:spMkLst>
        </pc:spChg>
        <pc:spChg chg="add mod ord">
          <ac:chgData name="Matteo Midena" userId="a434877e-3762-419e-aeb6-42638f3a4042" providerId="ADAL" clId="{EAF0616D-9A56-4E49-99B9-403678987E5E}" dt="2024-04-05T14:29:07.216" v="2702" actId="167"/>
          <ac:spMkLst>
            <pc:docMk/>
            <pc:sldMk cId="3282730285" sldId="270"/>
            <ac:spMk id="16" creationId="{BC002E14-A65B-5794-15E2-AC7CFAE322BB}"/>
          </ac:spMkLst>
        </pc:spChg>
        <pc:picChg chg="del">
          <ac:chgData name="Matteo Midena" userId="a434877e-3762-419e-aeb6-42638f3a4042" providerId="ADAL" clId="{EAF0616D-9A56-4E49-99B9-403678987E5E}" dt="2024-04-05T14:28:44.310" v="2690" actId="478"/>
          <ac:picMkLst>
            <pc:docMk/>
            <pc:sldMk cId="3282730285" sldId="270"/>
            <ac:picMk id="4" creationId="{8CCFDE36-6648-4937-8EEA-EFC75BFBF517}"/>
          </ac:picMkLst>
        </pc:picChg>
        <pc:picChg chg="add del mod">
          <ac:chgData name="Matteo Midena" userId="a434877e-3762-419e-aeb6-42638f3a4042" providerId="ADAL" clId="{EAF0616D-9A56-4E49-99B9-403678987E5E}" dt="2024-04-05T14:29:19.635" v="2706" actId="478"/>
          <ac:picMkLst>
            <pc:docMk/>
            <pc:sldMk cId="3282730285" sldId="270"/>
            <ac:picMk id="6" creationId="{1EE1914C-1311-A1FA-9848-131B3D03CA08}"/>
          </ac:picMkLst>
        </pc:picChg>
        <pc:picChg chg="add del mod">
          <ac:chgData name="Matteo Midena" userId="a434877e-3762-419e-aeb6-42638f3a4042" providerId="ADAL" clId="{EAF0616D-9A56-4E49-99B9-403678987E5E}" dt="2024-04-05T14:29:19.159" v="2705" actId="478"/>
          <ac:picMkLst>
            <pc:docMk/>
            <pc:sldMk cId="3282730285" sldId="270"/>
            <ac:picMk id="7" creationId="{733C9C8B-94F2-0C39-355B-5DFCDAC806A1}"/>
          </ac:picMkLst>
        </pc:picChg>
        <pc:picChg chg="add mod">
          <ac:chgData name="Matteo Midena" userId="a434877e-3762-419e-aeb6-42638f3a4042" providerId="ADAL" clId="{EAF0616D-9A56-4E49-99B9-403678987E5E}" dt="2024-04-05T14:29:11.577" v="2703" actId="1076"/>
          <ac:picMkLst>
            <pc:docMk/>
            <pc:sldMk cId="3282730285" sldId="270"/>
            <ac:picMk id="10" creationId="{065DCF62-B9CC-358F-F521-56D706628420}"/>
          </ac:picMkLst>
        </pc:picChg>
        <pc:picChg chg="add mod">
          <ac:chgData name="Matteo Midena" userId="a434877e-3762-419e-aeb6-42638f3a4042" providerId="ADAL" clId="{EAF0616D-9A56-4E49-99B9-403678987E5E}" dt="2024-04-05T14:29:14.755" v="2704" actId="1076"/>
          <ac:picMkLst>
            <pc:docMk/>
            <pc:sldMk cId="3282730285" sldId="270"/>
            <ac:picMk id="11" creationId="{9306B4A1-B092-65E1-A6FB-9479ABAF59E0}"/>
          </ac:picMkLst>
        </pc:picChg>
        <pc:picChg chg="add mod">
          <ac:chgData name="Matteo Midena" userId="a434877e-3762-419e-aeb6-42638f3a4042" providerId="ADAL" clId="{EAF0616D-9A56-4E49-99B9-403678987E5E}" dt="2024-04-05T14:28:54.620" v="2699"/>
          <ac:picMkLst>
            <pc:docMk/>
            <pc:sldMk cId="3282730285" sldId="270"/>
            <ac:picMk id="15" creationId="{7C29F918-393A-AED5-8E8C-63FB0F466E40}"/>
          </ac:picMkLst>
        </pc:picChg>
        <pc:picChg chg="add mod ord">
          <ac:chgData name="Matteo Midena" userId="a434877e-3762-419e-aeb6-42638f3a4042" providerId="ADAL" clId="{EAF0616D-9A56-4E49-99B9-403678987E5E}" dt="2024-04-05T14:29:07.216" v="2702" actId="167"/>
          <ac:picMkLst>
            <pc:docMk/>
            <pc:sldMk cId="3282730285" sldId="270"/>
            <ac:picMk id="17" creationId="{EA213760-39B0-D184-2CF4-B20DFD7DF052}"/>
          </ac:picMkLst>
        </pc:picChg>
      </pc:sldChg>
      <pc:sldChg chg="addSp delSp modSp add mod ord">
        <pc:chgData name="Matteo Midena" userId="a434877e-3762-419e-aeb6-42638f3a4042" providerId="ADAL" clId="{EAF0616D-9A56-4E49-99B9-403678987E5E}" dt="2024-04-05T14:34:23.231" v="2761" actId="1076"/>
        <pc:sldMkLst>
          <pc:docMk/>
          <pc:sldMk cId="2675987109" sldId="271"/>
        </pc:sldMkLst>
        <pc:spChg chg="del">
          <ac:chgData name="Matteo Midena" userId="a434877e-3762-419e-aeb6-42638f3a4042" providerId="ADAL" clId="{EAF0616D-9A56-4E49-99B9-403678987E5E}" dt="2024-04-05T14:29:50.651" v="2709" actId="478"/>
          <ac:spMkLst>
            <pc:docMk/>
            <pc:sldMk cId="2675987109" sldId="271"/>
            <ac:spMk id="3" creationId="{029835BE-04EC-58E8-2361-83BA32D1807E}"/>
          </ac:spMkLst>
        </pc:spChg>
        <pc:spChg chg="add mod">
          <ac:chgData name="Matteo Midena" userId="a434877e-3762-419e-aeb6-42638f3a4042" providerId="ADAL" clId="{EAF0616D-9A56-4E49-99B9-403678987E5E}" dt="2024-04-05T14:29:51.277" v="2710"/>
          <ac:spMkLst>
            <pc:docMk/>
            <pc:sldMk cId="2675987109" sldId="271"/>
            <ac:spMk id="4" creationId="{8F0E49CB-CD9C-BCD6-8C03-248AA8DEBCD7}"/>
          </ac:spMkLst>
        </pc:spChg>
        <pc:spChg chg="mod">
          <ac:chgData name="Matteo Midena" userId="a434877e-3762-419e-aeb6-42638f3a4042" providerId="ADAL" clId="{EAF0616D-9A56-4E49-99B9-403678987E5E}" dt="2024-04-04T10:26:46.291" v="237" actId="20577"/>
          <ac:spMkLst>
            <pc:docMk/>
            <pc:sldMk cId="2675987109" sldId="271"/>
            <ac:spMk id="5" creationId="{10AFE89D-2A7B-CCFE-CF99-DEFED1CC03E7}"/>
          </ac:spMkLst>
        </pc:spChg>
        <pc:picChg chg="del">
          <ac:chgData name="Matteo Midena" userId="a434877e-3762-419e-aeb6-42638f3a4042" providerId="ADAL" clId="{EAF0616D-9A56-4E49-99B9-403678987E5E}" dt="2024-04-04T10:26:24.115" v="207" actId="478"/>
          <ac:picMkLst>
            <pc:docMk/>
            <pc:sldMk cId="2675987109" sldId="271"/>
            <ac:picMk id="4" creationId="{8CCFDE36-6648-4937-8EEA-EFC75BFBF517}"/>
          </ac:picMkLst>
        </pc:picChg>
        <pc:picChg chg="add del mod">
          <ac:chgData name="Matteo Midena" userId="a434877e-3762-419e-aeb6-42638f3a4042" providerId="ADAL" clId="{EAF0616D-9A56-4E49-99B9-403678987E5E}" dt="2024-04-05T14:29:50.651" v="2709" actId="478"/>
          <ac:picMkLst>
            <pc:docMk/>
            <pc:sldMk cId="2675987109" sldId="271"/>
            <ac:picMk id="6" creationId="{0AE04803-3A80-DC5A-B0E1-150D861415D7}"/>
          </ac:picMkLst>
        </pc:picChg>
        <pc:picChg chg="add del mod">
          <ac:chgData name="Matteo Midena" userId="a434877e-3762-419e-aeb6-42638f3a4042" providerId="ADAL" clId="{EAF0616D-9A56-4E49-99B9-403678987E5E}" dt="2024-04-05T14:30:11.276" v="2718" actId="478"/>
          <ac:picMkLst>
            <pc:docMk/>
            <pc:sldMk cId="2675987109" sldId="271"/>
            <ac:picMk id="9" creationId="{852EFD35-5E1B-EC5E-5FFA-29F71D9BE5D1}"/>
          </ac:picMkLst>
        </pc:picChg>
        <pc:picChg chg="add mod">
          <ac:chgData name="Matteo Midena" userId="a434877e-3762-419e-aeb6-42638f3a4042" providerId="ADAL" clId="{EAF0616D-9A56-4E49-99B9-403678987E5E}" dt="2024-04-05T14:30:14.868" v="2719" actId="1076"/>
          <ac:picMkLst>
            <pc:docMk/>
            <pc:sldMk cId="2675987109" sldId="271"/>
            <ac:picMk id="11" creationId="{67CA0264-22FC-F274-63C1-C6416CBEFB2B}"/>
          </ac:picMkLst>
        </pc:picChg>
        <pc:picChg chg="add mod ord">
          <ac:chgData name="Matteo Midena" userId="a434877e-3762-419e-aeb6-42638f3a4042" providerId="ADAL" clId="{EAF0616D-9A56-4E49-99B9-403678987E5E}" dt="2024-04-05T14:33:51.514" v="2756" actId="1076"/>
          <ac:picMkLst>
            <pc:docMk/>
            <pc:sldMk cId="2675987109" sldId="271"/>
            <ac:picMk id="13" creationId="{D216A806-EA41-419E-FB88-E10CD797589F}"/>
          </ac:picMkLst>
        </pc:picChg>
        <pc:picChg chg="add mod">
          <ac:chgData name="Matteo Midena" userId="a434877e-3762-419e-aeb6-42638f3a4042" providerId="ADAL" clId="{EAF0616D-9A56-4E49-99B9-403678987E5E}" dt="2024-04-05T14:34:23.231" v="2761" actId="1076"/>
          <ac:picMkLst>
            <pc:docMk/>
            <pc:sldMk cId="2675987109" sldId="271"/>
            <ac:picMk id="15" creationId="{6E33E782-84DC-CF49-4293-97ACFC5A8E98}"/>
          </ac:picMkLst>
        </pc:picChg>
        <pc:picChg chg="add mod">
          <ac:chgData name="Matteo Midena" userId="a434877e-3762-419e-aeb6-42638f3a4042" providerId="ADAL" clId="{EAF0616D-9A56-4E49-99B9-403678987E5E}" dt="2024-04-05T14:33:51.514" v="2756" actId="1076"/>
          <ac:picMkLst>
            <pc:docMk/>
            <pc:sldMk cId="2675987109" sldId="271"/>
            <ac:picMk id="17" creationId="{EC24AEED-DC9D-9E76-E280-50DA2AF9D852}"/>
          </ac:picMkLst>
        </pc:picChg>
        <pc:picChg chg="add mod">
          <ac:chgData name="Matteo Midena" userId="a434877e-3762-419e-aeb6-42638f3a4042" providerId="ADAL" clId="{EAF0616D-9A56-4E49-99B9-403678987E5E}" dt="2024-04-05T14:34:11.493" v="2759" actId="1076"/>
          <ac:picMkLst>
            <pc:docMk/>
            <pc:sldMk cId="2675987109" sldId="271"/>
            <ac:picMk id="18" creationId="{63823CBD-0F60-69A5-A483-07C6EC1869C9}"/>
          </ac:picMkLst>
        </pc:picChg>
        <pc:picChg chg="add mod">
          <ac:chgData name="Matteo Midena" userId="a434877e-3762-419e-aeb6-42638f3a4042" providerId="ADAL" clId="{EAF0616D-9A56-4E49-99B9-403678987E5E}" dt="2024-04-05T14:34:11.493" v="2759" actId="1076"/>
          <ac:picMkLst>
            <pc:docMk/>
            <pc:sldMk cId="2675987109" sldId="271"/>
            <ac:picMk id="19" creationId="{5536C7FD-EBB0-CAAD-9785-3E7AAD769064}"/>
          </ac:picMkLst>
        </pc:picChg>
      </pc:sldChg>
      <pc:sldChg chg="addSp delSp modSp new mod">
        <pc:chgData name="Matteo Midena" userId="a434877e-3762-419e-aeb6-42638f3a4042" providerId="ADAL" clId="{EAF0616D-9A56-4E49-99B9-403678987E5E}" dt="2024-04-04T15:48:27.404" v="1978" actId="478"/>
        <pc:sldMkLst>
          <pc:docMk/>
          <pc:sldMk cId="711248179" sldId="272"/>
        </pc:sldMkLst>
        <pc:spChg chg="mod">
          <ac:chgData name="Matteo Midena" userId="a434877e-3762-419e-aeb6-42638f3a4042" providerId="ADAL" clId="{EAF0616D-9A56-4E49-99B9-403678987E5E}" dt="2024-04-04T10:27:21.493" v="296" actId="20577"/>
          <ac:spMkLst>
            <pc:docMk/>
            <pc:sldMk cId="711248179" sldId="272"/>
            <ac:spMk id="2" creationId="{10F9EC0E-FB16-109B-15AD-E5EE878D9AF8}"/>
          </ac:spMkLst>
        </pc:spChg>
        <pc:spChg chg="add mod">
          <ac:chgData name="Matteo Midena" userId="a434877e-3762-419e-aeb6-42638f3a4042" providerId="ADAL" clId="{EAF0616D-9A56-4E49-99B9-403678987E5E}" dt="2024-04-04T10:27:31.008" v="298" actId="1076"/>
          <ac:spMkLst>
            <pc:docMk/>
            <pc:sldMk cId="711248179" sldId="272"/>
            <ac:spMk id="4" creationId="{743550AB-F971-8988-599A-CDA226FE2254}"/>
          </ac:spMkLst>
        </pc:spChg>
        <pc:spChg chg="add mod">
          <ac:chgData name="Matteo Midena" userId="a434877e-3762-419e-aeb6-42638f3a4042" providerId="ADAL" clId="{EAF0616D-9A56-4E49-99B9-403678987E5E}" dt="2024-04-04T10:27:31.008" v="298" actId="1076"/>
          <ac:spMkLst>
            <pc:docMk/>
            <pc:sldMk cId="711248179" sldId="272"/>
            <ac:spMk id="6" creationId="{C6A48651-2424-03B8-4431-676C14FB72DC}"/>
          </ac:spMkLst>
        </pc:spChg>
        <pc:spChg chg="add mod">
          <ac:chgData name="Matteo Midena" userId="a434877e-3762-419e-aeb6-42638f3a4042" providerId="ADAL" clId="{EAF0616D-9A56-4E49-99B9-403678987E5E}" dt="2024-04-04T10:27:31.008" v="298" actId="1076"/>
          <ac:spMkLst>
            <pc:docMk/>
            <pc:sldMk cId="711248179" sldId="272"/>
            <ac:spMk id="7" creationId="{847077C6-B9C5-C3A2-8849-F20ECC9007DC}"/>
          </ac:spMkLst>
        </pc:spChg>
        <pc:spChg chg="add del mod">
          <ac:chgData name="Matteo Midena" userId="a434877e-3762-419e-aeb6-42638f3a4042" providerId="ADAL" clId="{EAF0616D-9A56-4E49-99B9-403678987E5E}" dt="2024-04-04T15:48:08.312" v="1973" actId="478"/>
          <ac:spMkLst>
            <pc:docMk/>
            <pc:sldMk cId="711248179" sldId="272"/>
            <ac:spMk id="8" creationId="{EDBA00CA-62D2-909B-69AD-0BCDEAE69503}"/>
          </ac:spMkLst>
        </pc:spChg>
        <pc:spChg chg="add del mod">
          <ac:chgData name="Matteo Midena" userId="a434877e-3762-419e-aeb6-42638f3a4042" providerId="ADAL" clId="{EAF0616D-9A56-4E49-99B9-403678987E5E}" dt="2024-04-04T15:48:08.312" v="1973" actId="478"/>
          <ac:spMkLst>
            <pc:docMk/>
            <pc:sldMk cId="711248179" sldId="272"/>
            <ac:spMk id="9" creationId="{EE842DF2-DB1F-8255-D717-C81280507F14}"/>
          </ac:spMkLst>
        </pc:spChg>
        <pc:spChg chg="add del mod">
          <ac:chgData name="Matteo Midena" userId="a434877e-3762-419e-aeb6-42638f3a4042" providerId="ADAL" clId="{EAF0616D-9A56-4E49-99B9-403678987E5E}" dt="2024-04-04T15:48:27.404" v="1978" actId="478"/>
          <ac:spMkLst>
            <pc:docMk/>
            <pc:sldMk cId="711248179" sldId="272"/>
            <ac:spMk id="11" creationId="{491137A9-A72B-403C-29BE-FCAC96CC93D2}"/>
          </ac:spMkLst>
        </pc:spChg>
        <pc:spChg chg="add del mod">
          <ac:chgData name="Matteo Midena" userId="a434877e-3762-419e-aeb6-42638f3a4042" providerId="ADAL" clId="{EAF0616D-9A56-4E49-99B9-403678987E5E}" dt="2024-04-04T15:48:08.312" v="1973" actId="478"/>
          <ac:spMkLst>
            <pc:docMk/>
            <pc:sldMk cId="711248179" sldId="272"/>
            <ac:spMk id="12" creationId="{A12DAD9B-06E2-CD8A-5441-3DEC10066B18}"/>
          </ac:spMkLst>
        </pc:spChg>
        <pc:spChg chg="add del mod">
          <ac:chgData name="Matteo Midena" userId="a434877e-3762-419e-aeb6-42638f3a4042" providerId="ADAL" clId="{EAF0616D-9A56-4E49-99B9-403678987E5E}" dt="2024-04-04T15:48:08.312" v="1973" actId="478"/>
          <ac:spMkLst>
            <pc:docMk/>
            <pc:sldMk cId="711248179" sldId="272"/>
            <ac:spMk id="13" creationId="{DCD78524-5A3B-97D9-ED31-739CBF519AE8}"/>
          </ac:spMkLst>
        </pc:spChg>
        <pc:spChg chg="add del mod">
          <ac:chgData name="Matteo Midena" userId="a434877e-3762-419e-aeb6-42638f3a4042" providerId="ADAL" clId="{EAF0616D-9A56-4E49-99B9-403678987E5E}" dt="2024-04-04T15:48:08.312" v="1973" actId="478"/>
          <ac:spMkLst>
            <pc:docMk/>
            <pc:sldMk cId="711248179" sldId="272"/>
            <ac:spMk id="14" creationId="{8E75C233-B290-C76F-AE2F-9C93099C60F9}"/>
          </ac:spMkLst>
        </pc:spChg>
        <pc:spChg chg="add del mod">
          <ac:chgData name="Matteo Midena" userId="a434877e-3762-419e-aeb6-42638f3a4042" providerId="ADAL" clId="{EAF0616D-9A56-4E49-99B9-403678987E5E}" dt="2024-04-04T15:48:08.312" v="1973" actId="478"/>
          <ac:spMkLst>
            <pc:docMk/>
            <pc:sldMk cId="711248179" sldId="272"/>
            <ac:spMk id="15" creationId="{722C65DC-D4AC-422C-75A3-38B58F58F9E3}"/>
          </ac:spMkLst>
        </pc:spChg>
        <pc:spChg chg="add del mod">
          <ac:chgData name="Matteo Midena" userId="a434877e-3762-419e-aeb6-42638f3a4042" providerId="ADAL" clId="{EAF0616D-9A56-4E49-99B9-403678987E5E}" dt="2024-04-04T15:48:27.404" v="1978" actId="478"/>
          <ac:spMkLst>
            <pc:docMk/>
            <pc:sldMk cId="711248179" sldId="272"/>
            <ac:spMk id="16" creationId="{12187EE8-7A91-C3EC-8A12-D32C9AADBA63}"/>
          </ac:spMkLst>
        </pc:spChg>
        <pc:spChg chg="add del mod">
          <ac:chgData name="Matteo Midena" userId="a434877e-3762-419e-aeb6-42638f3a4042" providerId="ADAL" clId="{EAF0616D-9A56-4E49-99B9-403678987E5E}" dt="2024-04-04T15:48:27.404" v="1978" actId="478"/>
          <ac:spMkLst>
            <pc:docMk/>
            <pc:sldMk cId="711248179" sldId="272"/>
            <ac:spMk id="17" creationId="{7011E769-800B-0165-9A98-D0AAB7C02516}"/>
          </ac:spMkLst>
        </pc:spChg>
        <pc:picChg chg="add mod">
          <ac:chgData name="Matteo Midena" userId="a434877e-3762-419e-aeb6-42638f3a4042" providerId="ADAL" clId="{EAF0616D-9A56-4E49-99B9-403678987E5E}" dt="2024-04-04T10:27:31.008" v="298" actId="1076"/>
          <ac:picMkLst>
            <pc:docMk/>
            <pc:sldMk cId="711248179" sldId="272"/>
            <ac:picMk id="3" creationId="{07D49AFC-8926-F918-D4F6-AF3CD5CC2E39}"/>
          </ac:picMkLst>
        </pc:picChg>
        <pc:picChg chg="add mod">
          <ac:chgData name="Matteo Midena" userId="a434877e-3762-419e-aeb6-42638f3a4042" providerId="ADAL" clId="{EAF0616D-9A56-4E49-99B9-403678987E5E}" dt="2024-04-04T10:27:31.008" v="298" actId="1076"/>
          <ac:picMkLst>
            <pc:docMk/>
            <pc:sldMk cId="711248179" sldId="272"/>
            <ac:picMk id="5" creationId="{1C61744B-395D-6651-70C2-9F013AE1A973}"/>
          </ac:picMkLst>
        </pc:picChg>
        <pc:picChg chg="add mod">
          <ac:chgData name="Matteo Midena" userId="a434877e-3762-419e-aeb6-42638f3a4042" providerId="ADAL" clId="{EAF0616D-9A56-4E49-99B9-403678987E5E}" dt="2024-04-04T10:27:31.008" v="298" actId="1076"/>
          <ac:picMkLst>
            <pc:docMk/>
            <pc:sldMk cId="711248179" sldId="272"/>
            <ac:picMk id="10" creationId="{67FD3A72-407B-90D0-ED28-BBDDACC2AE78}"/>
          </ac:picMkLst>
        </pc:picChg>
      </pc:sldChg>
      <pc:sldChg chg="addSp delSp modSp new mod">
        <pc:chgData name="Matteo Midena" userId="a434877e-3762-419e-aeb6-42638f3a4042" providerId="ADAL" clId="{EAF0616D-9A56-4E49-99B9-403678987E5E}" dt="2024-04-04T12:42:09.212" v="953" actId="478"/>
        <pc:sldMkLst>
          <pc:docMk/>
          <pc:sldMk cId="329943534" sldId="273"/>
        </pc:sldMkLst>
        <pc:spChg chg="mod">
          <ac:chgData name="Matteo Midena" userId="a434877e-3762-419e-aeb6-42638f3a4042" providerId="ADAL" clId="{EAF0616D-9A56-4E49-99B9-403678987E5E}" dt="2024-04-04T10:40:12.217" v="406" actId="20577"/>
          <ac:spMkLst>
            <pc:docMk/>
            <pc:sldMk cId="329943534" sldId="273"/>
            <ac:spMk id="2" creationId="{EB35AED9-0287-52E3-37DD-7B3B58E80B0F}"/>
          </ac:spMkLst>
        </pc:spChg>
        <pc:spChg chg="add del mod">
          <ac:chgData name="Matteo Midena" userId="a434877e-3762-419e-aeb6-42638f3a4042" providerId="ADAL" clId="{EAF0616D-9A56-4E49-99B9-403678987E5E}" dt="2024-04-04T12:42:09.212" v="953" actId="478"/>
          <ac:spMkLst>
            <pc:docMk/>
            <pc:sldMk cId="329943534" sldId="273"/>
            <ac:spMk id="5" creationId="{FE686F30-C6CF-4DC0-EC91-C2C4C9EFF86A}"/>
          </ac:spMkLst>
        </pc:spChg>
        <pc:spChg chg="add del mod">
          <ac:chgData name="Matteo Midena" userId="a434877e-3762-419e-aeb6-42638f3a4042" providerId="ADAL" clId="{EAF0616D-9A56-4E49-99B9-403678987E5E}" dt="2024-04-04T12:42:09.212" v="953" actId="478"/>
          <ac:spMkLst>
            <pc:docMk/>
            <pc:sldMk cId="329943534" sldId="273"/>
            <ac:spMk id="7" creationId="{14D190F0-65FE-605D-DD9B-A65D56AE002E}"/>
          </ac:spMkLst>
        </pc:spChg>
        <pc:spChg chg="add del mod">
          <ac:chgData name="Matteo Midena" userId="a434877e-3762-419e-aeb6-42638f3a4042" providerId="ADAL" clId="{EAF0616D-9A56-4E49-99B9-403678987E5E}" dt="2024-04-04T12:42:09.212" v="953" actId="478"/>
          <ac:spMkLst>
            <pc:docMk/>
            <pc:sldMk cId="329943534" sldId="273"/>
            <ac:spMk id="12" creationId="{65B13A17-0B87-9A3F-5BE8-AEB736975E37}"/>
          </ac:spMkLst>
        </pc:spChg>
        <pc:spChg chg="add del mod">
          <ac:chgData name="Matteo Midena" userId="a434877e-3762-419e-aeb6-42638f3a4042" providerId="ADAL" clId="{EAF0616D-9A56-4E49-99B9-403678987E5E}" dt="2024-04-04T12:42:09.212" v="953" actId="478"/>
          <ac:spMkLst>
            <pc:docMk/>
            <pc:sldMk cId="329943534" sldId="273"/>
            <ac:spMk id="14" creationId="{4B1639C4-7554-6D92-E364-5F1F4C402898}"/>
          </ac:spMkLst>
        </pc:spChg>
        <pc:spChg chg="add mod">
          <ac:chgData name="Matteo Midena" userId="a434877e-3762-419e-aeb6-42638f3a4042" providerId="ADAL" clId="{EAF0616D-9A56-4E49-99B9-403678987E5E}" dt="2024-04-04T12:41:56.987" v="950" actId="1076"/>
          <ac:spMkLst>
            <pc:docMk/>
            <pc:sldMk cId="329943534" sldId="273"/>
            <ac:spMk id="21" creationId="{EAFC88F7-ABA8-9D22-29BC-B0B3C93BFB9E}"/>
          </ac:spMkLst>
        </pc:spChg>
        <pc:spChg chg="add mod">
          <ac:chgData name="Matteo Midena" userId="a434877e-3762-419e-aeb6-42638f3a4042" providerId="ADAL" clId="{EAF0616D-9A56-4E49-99B9-403678987E5E}" dt="2024-04-04T12:41:56.987" v="950" actId="1076"/>
          <ac:spMkLst>
            <pc:docMk/>
            <pc:sldMk cId="329943534" sldId="273"/>
            <ac:spMk id="23" creationId="{941AFE2A-95F2-F077-71D3-08261B44FCC4}"/>
          </ac:spMkLst>
        </pc:spChg>
        <pc:picChg chg="add mod">
          <ac:chgData name="Matteo Midena" userId="a434877e-3762-419e-aeb6-42638f3a4042" providerId="ADAL" clId="{EAF0616D-9A56-4E49-99B9-403678987E5E}" dt="2024-04-04T10:41:06.385" v="413" actId="1076"/>
          <ac:picMkLst>
            <pc:docMk/>
            <pc:sldMk cId="329943534" sldId="273"/>
            <ac:picMk id="4" creationId="{D7BD49D3-647D-8F0C-7CFA-1512FFD823FF}"/>
          </ac:picMkLst>
        </pc:picChg>
        <pc:picChg chg="add del mod">
          <ac:chgData name="Matteo Midena" userId="a434877e-3762-419e-aeb6-42638f3a4042" providerId="ADAL" clId="{EAF0616D-9A56-4E49-99B9-403678987E5E}" dt="2024-04-04T12:42:09.212" v="953" actId="478"/>
          <ac:picMkLst>
            <pc:docMk/>
            <pc:sldMk cId="329943534" sldId="273"/>
            <ac:picMk id="6" creationId="{10C7A871-879D-053A-9DAD-80468D538D63}"/>
          </ac:picMkLst>
        </pc:picChg>
        <pc:picChg chg="add del mod">
          <ac:chgData name="Matteo Midena" userId="a434877e-3762-419e-aeb6-42638f3a4042" providerId="ADAL" clId="{EAF0616D-9A56-4E49-99B9-403678987E5E}" dt="2024-04-04T10:47:09.640" v="519" actId="478"/>
          <ac:picMkLst>
            <pc:docMk/>
            <pc:sldMk cId="329943534" sldId="273"/>
            <ac:picMk id="9" creationId="{8F23D47E-E9EB-62C0-F040-4CD750B59F04}"/>
          </ac:picMkLst>
        </pc:picChg>
        <pc:picChg chg="add mod">
          <ac:chgData name="Matteo Midena" userId="a434877e-3762-419e-aeb6-42638f3a4042" providerId="ADAL" clId="{EAF0616D-9A56-4E49-99B9-403678987E5E}" dt="2024-04-04T10:47:23.999" v="526" actId="1076"/>
          <ac:picMkLst>
            <pc:docMk/>
            <pc:sldMk cId="329943534" sldId="273"/>
            <ac:picMk id="11" creationId="{BED24ED6-02B3-A8BE-9075-312D67C36F0E}"/>
          </ac:picMkLst>
        </pc:picChg>
        <pc:picChg chg="add del mod">
          <ac:chgData name="Matteo Midena" userId="a434877e-3762-419e-aeb6-42638f3a4042" providerId="ADAL" clId="{EAF0616D-9A56-4E49-99B9-403678987E5E}" dt="2024-04-04T10:52:29.010" v="585" actId="478"/>
          <ac:picMkLst>
            <pc:docMk/>
            <pc:sldMk cId="329943534" sldId="273"/>
            <ac:picMk id="13" creationId="{79626130-4A7F-0A19-E1DB-643DDCEED18C}"/>
          </ac:picMkLst>
        </pc:picChg>
        <pc:picChg chg="add del mod">
          <ac:chgData name="Matteo Midena" userId="a434877e-3762-419e-aeb6-42638f3a4042" providerId="ADAL" clId="{EAF0616D-9A56-4E49-99B9-403678987E5E}" dt="2024-04-04T10:53:19.692" v="599" actId="478"/>
          <ac:picMkLst>
            <pc:docMk/>
            <pc:sldMk cId="329943534" sldId="273"/>
            <ac:picMk id="16" creationId="{3E2A6603-A902-CE0A-CDFE-9FBCD79D2827}"/>
          </ac:picMkLst>
        </pc:picChg>
        <pc:picChg chg="add del mod ord">
          <ac:chgData name="Matteo Midena" userId="a434877e-3762-419e-aeb6-42638f3a4042" providerId="ADAL" clId="{EAF0616D-9A56-4E49-99B9-403678987E5E}" dt="2024-04-04T12:42:09.212" v="953" actId="478"/>
          <ac:picMkLst>
            <pc:docMk/>
            <pc:sldMk cId="329943534" sldId="273"/>
            <ac:picMk id="18" creationId="{A0E70613-28DF-C2DA-3F70-356641E9F865}"/>
          </ac:picMkLst>
        </pc:picChg>
        <pc:picChg chg="add del mod">
          <ac:chgData name="Matteo Midena" userId="a434877e-3762-419e-aeb6-42638f3a4042" providerId="ADAL" clId="{EAF0616D-9A56-4E49-99B9-403678987E5E}" dt="2024-04-04T12:42:09.212" v="953" actId="478"/>
          <ac:picMkLst>
            <pc:docMk/>
            <pc:sldMk cId="329943534" sldId="273"/>
            <ac:picMk id="20" creationId="{21BAC915-C40B-E846-31C6-2FFD34A965CC}"/>
          </ac:picMkLst>
        </pc:picChg>
        <pc:picChg chg="add del mod">
          <ac:chgData name="Matteo Midena" userId="a434877e-3762-419e-aeb6-42638f3a4042" providerId="ADAL" clId="{EAF0616D-9A56-4E49-99B9-403678987E5E}" dt="2024-04-04T12:31:23.698" v="766" actId="478"/>
          <ac:picMkLst>
            <pc:docMk/>
            <pc:sldMk cId="329943534" sldId="273"/>
            <ac:picMk id="22" creationId="{11AA161C-A071-4287-052D-6890D774A103}"/>
          </ac:picMkLst>
        </pc:picChg>
        <pc:picChg chg="add mod">
          <ac:chgData name="Matteo Midena" userId="a434877e-3762-419e-aeb6-42638f3a4042" providerId="ADAL" clId="{EAF0616D-9A56-4E49-99B9-403678987E5E}" dt="2024-04-04T12:41:56.987" v="950" actId="1076"/>
          <ac:picMkLst>
            <pc:docMk/>
            <pc:sldMk cId="329943534" sldId="273"/>
            <ac:picMk id="25" creationId="{666F468E-1018-AA4A-B678-7E9C91D4AF68}"/>
          </ac:picMkLst>
        </pc:picChg>
        <pc:picChg chg="add mod">
          <ac:chgData name="Matteo Midena" userId="a434877e-3762-419e-aeb6-42638f3a4042" providerId="ADAL" clId="{EAF0616D-9A56-4E49-99B9-403678987E5E}" dt="2024-04-04T12:41:56.987" v="950" actId="1076"/>
          <ac:picMkLst>
            <pc:docMk/>
            <pc:sldMk cId="329943534" sldId="273"/>
            <ac:picMk id="27" creationId="{719E2DA5-1B5D-EC66-DA15-7A8BD062959E}"/>
          </ac:picMkLst>
        </pc:picChg>
      </pc:sldChg>
      <pc:sldChg chg="add">
        <pc:chgData name="Matteo Midena" userId="a434877e-3762-419e-aeb6-42638f3a4042" providerId="ADAL" clId="{EAF0616D-9A56-4E49-99B9-403678987E5E}" dt="2024-04-04T12:42:03.123" v="951" actId="2890"/>
        <pc:sldMkLst>
          <pc:docMk/>
          <pc:sldMk cId="1633706009" sldId="274"/>
        </pc:sldMkLst>
      </pc:sldChg>
      <pc:sldChg chg="delSp add mod">
        <pc:chgData name="Matteo Midena" userId="a434877e-3762-419e-aeb6-42638f3a4042" providerId="ADAL" clId="{EAF0616D-9A56-4E49-99B9-403678987E5E}" dt="2024-04-04T12:42:13.780" v="954" actId="478"/>
        <pc:sldMkLst>
          <pc:docMk/>
          <pc:sldMk cId="4163460691" sldId="275"/>
        </pc:sldMkLst>
        <pc:spChg chg="del">
          <ac:chgData name="Matteo Midena" userId="a434877e-3762-419e-aeb6-42638f3a4042" providerId="ADAL" clId="{EAF0616D-9A56-4E49-99B9-403678987E5E}" dt="2024-04-04T12:42:13.780" v="954" actId="478"/>
          <ac:spMkLst>
            <pc:docMk/>
            <pc:sldMk cId="4163460691" sldId="275"/>
            <ac:spMk id="12" creationId="{65B13A17-0B87-9A3F-5BE8-AEB736975E37}"/>
          </ac:spMkLst>
        </pc:spChg>
        <pc:spChg chg="del">
          <ac:chgData name="Matteo Midena" userId="a434877e-3762-419e-aeb6-42638f3a4042" providerId="ADAL" clId="{EAF0616D-9A56-4E49-99B9-403678987E5E}" dt="2024-04-04T12:42:13.780" v="954" actId="478"/>
          <ac:spMkLst>
            <pc:docMk/>
            <pc:sldMk cId="4163460691" sldId="275"/>
            <ac:spMk id="14" creationId="{4B1639C4-7554-6D92-E364-5F1F4C402898}"/>
          </ac:spMkLst>
        </pc:spChg>
        <pc:picChg chg="del">
          <ac:chgData name="Matteo Midena" userId="a434877e-3762-419e-aeb6-42638f3a4042" providerId="ADAL" clId="{EAF0616D-9A56-4E49-99B9-403678987E5E}" dt="2024-04-04T12:42:13.780" v="954" actId="478"/>
          <ac:picMkLst>
            <pc:docMk/>
            <pc:sldMk cId="4163460691" sldId="275"/>
            <ac:picMk id="18" creationId="{A0E70613-28DF-C2DA-3F70-356641E9F865}"/>
          </ac:picMkLst>
        </pc:picChg>
        <pc:picChg chg="del">
          <ac:chgData name="Matteo Midena" userId="a434877e-3762-419e-aeb6-42638f3a4042" providerId="ADAL" clId="{EAF0616D-9A56-4E49-99B9-403678987E5E}" dt="2024-04-04T12:42:13.780" v="954" actId="478"/>
          <ac:picMkLst>
            <pc:docMk/>
            <pc:sldMk cId="4163460691" sldId="275"/>
            <ac:picMk id="20" creationId="{21BAC915-C40B-E846-31C6-2FFD34A965CC}"/>
          </ac:picMkLst>
        </pc:picChg>
      </pc:sldChg>
      <pc:sldChg chg="delSp modSp add mod">
        <pc:chgData name="Matteo Midena" userId="a434877e-3762-419e-aeb6-42638f3a4042" providerId="ADAL" clId="{EAF0616D-9A56-4E49-99B9-403678987E5E}" dt="2024-04-04T12:52:53.266" v="988" actId="1076"/>
        <pc:sldMkLst>
          <pc:docMk/>
          <pc:sldMk cId="2119225683" sldId="276"/>
        </pc:sldMkLst>
        <pc:spChg chg="mod">
          <ac:chgData name="Matteo Midena" userId="a434877e-3762-419e-aeb6-42638f3a4042" providerId="ADAL" clId="{EAF0616D-9A56-4E49-99B9-403678987E5E}" dt="2024-04-04T12:52:53.266" v="988" actId="1076"/>
          <ac:spMkLst>
            <pc:docMk/>
            <pc:sldMk cId="2119225683" sldId="276"/>
            <ac:spMk id="3" creationId="{B223855B-87D6-5159-D3B1-9258B44ACC94}"/>
          </ac:spMkLst>
        </pc:spChg>
        <pc:spChg chg="mod">
          <ac:chgData name="Matteo Midena" userId="a434877e-3762-419e-aeb6-42638f3a4042" providerId="ADAL" clId="{EAF0616D-9A56-4E49-99B9-403678987E5E}" dt="2024-04-04T12:52:53.266" v="988" actId="1076"/>
          <ac:spMkLst>
            <pc:docMk/>
            <pc:sldMk cId="2119225683" sldId="276"/>
            <ac:spMk id="4" creationId="{1ACB9F1F-6CD3-F2C1-AF68-46639A2001B6}"/>
          </ac:spMkLst>
        </pc:spChg>
        <pc:spChg chg="del">
          <ac:chgData name="Matteo Midena" userId="a434877e-3762-419e-aeb6-42638f3a4042" providerId="ADAL" clId="{EAF0616D-9A56-4E49-99B9-403678987E5E}" dt="2024-04-04T12:49:59.241" v="961" actId="478"/>
          <ac:spMkLst>
            <pc:docMk/>
            <pc:sldMk cId="2119225683" sldId="276"/>
            <ac:spMk id="5" creationId="{1B584B07-01C0-90BD-52DF-09239EE28067}"/>
          </ac:spMkLst>
        </pc:spChg>
        <pc:spChg chg="mod">
          <ac:chgData name="Matteo Midena" userId="a434877e-3762-419e-aeb6-42638f3a4042" providerId="ADAL" clId="{EAF0616D-9A56-4E49-99B9-403678987E5E}" dt="2024-04-04T12:52:53.266" v="988" actId="1076"/>
          <ac:spMkLst>
            <pc:docMk/>
            <pc:sldMk cId="2119225683" sldId="276"/>
            <ac:spMk id="6" creationId="{AD951A7D-3EE9-21A0-36BC-D4C3DCB614BE}"/>
          </ac:spMkLst>
        </pc:spChg>
        <pc:spChg chg="mod">
          <ac:chgData name="Matteo Midena" userId="a434877e-3762-419e-aeb6-42638f3a4042" providerId="ADAL" clId="{EAF0616D-9A56-4E49-99B9-403678987E5E}" dt="2024-04-04T12:52:53.266" v="988" actId="1076"/>
          <ac:spMkLst>
            <pc:docMk/>
            <pc:sldMk cId="2119225683" sldId="276"/>
            <ac:spMk id="7" creationId="{FC9F25DF-6D97-CEAD-C54A-69ABCA44D78B}"/>
          </ac:spMkLst>
        </pc:spChg>
        <pc:spChg chg="del">
          <ac:chgData name="Matteo Midena" userId="a434877e-3762-419e-aeb6-42638f3a4042" providerId="ADAL" clId="{EAF0616D-9A56-4E49-99B9-403678987E5E}" dt="2024-04-04T12:50:01.008" v="962" actId="478"/>
          <ac:spMkLst>
            <pc:docMk/>
            <pc:sldMk cId="2119225683" sldId="276"/>
            <ac:spMk id="8" creationId="{7D52C618-5B0E-CEC2-9ED3-D9028A362E75}"/>
          </ac:spMkLst>
        </pc:spChg>
        <pc:spChg chg="mod">
          <ac:chgData name="Matteo Midena" userId="a434877e-3762-419e-aeb6-42638f3a4042" providerId="ADAL" clId="{EAF0616D-9A56-4E49-99B9-403678987E5E}" dt="2024-04-04T12:52:53.266" v="988" actId="1076"/>
          <ac:spMkLst>
            <pc:docMk/>
            <pc:sldMk cId="2119225683" sldId="276"/>
            <ac:spMk id="9" creationId="{1862F883-40E4-5195-4400-3AB3D2057EE5}"/>
          </ac:spMkLst>
        </pc:spChg>
        <pc:picChg chg="mod">
          <ac:chgData name="Matteo Midena" userId="a434877e-3762-419e-aeb6-42638f3a4042" providerId="ADAL" clId="{EAF0616D-9A56-4E49-99B9-403678987E5E}" dt="2024-04-04T12:52:53.266" v="988" actId="1076"/>
          <ac:picMkLst>
            <pc:docMk/>
            <pc:sldMk cId="2119225683" sldId="276"/>
            <ac:picMk id="10" creationId="{9DB2E3E1-DE57-E3F4-AE38-F1A543FDE4D6}"/>
          </ac:picMkLst>
        </pc:picChg>
        <pc:picChg chg="del">
          <ac:chgData name="Matteo Midena" userId="a434877e-3762-419e-aeb6-42638f3a4042" providerId="ADAL" clId="{EAF0616D-9A56-4E49-99B9-403678987E5E}" dt="2024-04-04T12:49:57.575" v="960" actId="478"/>
          <ac:picMkLst>
            <pc:docMk/>
            <pc:sldMk cId="2119225683" sldId="276"/>
            <ac:picMk id="11" creationId="{AA1693F5-5E41-3B5D-BD82-BC4A2EA52A7A}"/>
          </ac:picMkLst>
        </pc:picChg>
        <pc:picChg chg="mod">
          <ac:chgData name="Matteo Midena" userId="a434877e-3762-419e-aeb6-42638f3a4042" providerId="ADAL" clId="{EAF0616D-9A56-4E49-99B9-403678987E5E}" dt="2024-04-04T12:52:53.266" v="988" actId="1076"/>
          <ac:picMkLst>
            <pc:docMk/>
            <pc:sldMk cId="2119225683" sldId="276"/>
            <ac:picMk id="12" creationId="{EF3B4574-0916-9E92-9AC8-1BAEF5AD22E4}"/>
          </ac:picMkLst>
        </pc:picChg>
      </pc:sldChg>
      <pc:sldChg chg="addSp delSp modSp add mod">
        <pc:chgData name="Matteo Midena" userId="a434877e-3762-419e-aeb6-42638f3a4042" providerId="ADAL" clId="{EAF0616D-9A56-4E49-99B9-403678987E5E}" dt="2024-04-04T15:42:58.745" v="1920" actId="478"/>
        <pc:sldMkLst>
          <pc:docMk/>
          <pc:sldMk cId="2195346858" sldId="277"/>
        </pc:sldMkLst>
        <pc:spChg chg="del mod">
          <ac:chgData name="Matteo Midena" userId="a434877e-3762-419e-aeb6-42638f3a4042" providerId="ADAL" clId="{EAF0616D-9A56-4E49-99B9-403678987E5E}" dt="2024-04-04T15:42:52.051" v="1917" actId="478"/>
          <ac:spMkLst>
            <pc:docMk/>
            <pc:sldMk cId="2195346858" sldId="277"/>
            <ac:spMk id="3" creationId="{2AB879E1-8A42-0730-7DF6-990F80CE9D9E}"/>
          </ac:spMkLst>
        </pc:spChg>
        <pc:spChg chg="del mod">
          <ac:chgData name="Matteo Midena" userId="a434877e-3762-419e-aeb6-42638f3a4042" providerId="ADAL" clId="{EAF0616D-9A56-4E49-99B9-403678987E5E}" dt="2024-04-04T15:42:52.051" v="1917" actId="478"/>
          <ac:spMkLst>
            <pc:docMk/>
            <pc:sldMk cId="2195346858" sldId="277"/>
            <ac:spMk id="5" creationId="{FC9607E7-B148-F3B4-5334-59473B1F1BE5}"/>
          </ac:spMkLst>
        </pc:spChg>
        <pc:spChg chg="mod">
          <ac:chgData name="Matteo Midena" userId="a434877e-3762-419e-aeb6-42638f3a4042" providerId="ADAL" clId="{EAF0616D-9A56-4E49-99B9-403678987E5E}" dt="2024-04-04T12:57:03.518" v="991" actId="1076"/>
          <ac:spMkLst>
            <pc:docMk/>
            <pc:sldMk cId="2195346858" sldId="277"/>
            <ac:spMk id="8" creationId="{67B665FD-0DDA-3C4B-0BFD-2339CD8D5675}"/>
          </ac:spMkLst>
        </pc:spChg>
        <pc:spChg chg="mod">
          <ac:chgData name="Matteo Midena" userId="a434877e-3762-419e-aeb6-42638f3a4042" providerId="ADAL" clId="{EAF0616D-9A56-4E49-99B9-403678987E5E}" dt="2024-04-04T12:57:03.518" v="991" actId="1076"/>
          <ac:spMkLst>
            <pc:docMk/>
            <pc:sldMk cId="2195346858" sldId="277"/>
            <ac:spMk id="9" creationId="{CCD75BAB-49EC-D35A-D618-CDC8C1D831B4}"/>
          </ac:spMkLst>
        </pc:spChg>
        <pc:spChg chg="add del mod">
          <ac:chgData name="Matteo Midena" userId="a434877e-3762-419e-aeb6-42638f3a4042" providerId="ADAL" clId="{EAF0616D-9A56-4E49-99B9-403678987E5E}" dt="2024-04-04T13:09:19.334" v="1077" actId="34122"/>
          <ac:spMkLst>
            <pc:docMk/>
            <pc:sldMk cId="2195346858" sldId="277"/>
            <ac:spMk id="17" creationId="{23DACE8B-A171-40C0-8411-644902A7AC2C}"/>
          </ac:spMkLst>
        </pc:spChg>
        <pc:spChg chg="add del">
          <ac:chgData name="Matteo Midena" userId="a434877e-3762-419e-aeb6-42638f3a4042" providerId="ADAL" clId="{EAF0616D-9A56-4E49-99B9-403678987E5E}" dt="2024-04-04T13:02:07.436" v="1025" actId="11529"/>
          <ac:spMkLst>
            <pc:docMk/>
            <pc:sldMk cId="2195346858" sldId="277"/>
            <ac:spMk id="20" creationId="{9E3C1D7B-705D-BC84-FD1F-F3524A2B1AD5}"/>
          </ac:spMkLst>
        </pc:spChg>
        <pc:spChg chg="add del mod">
          <ac:chgData name="Matteo Midena" userId="a434877e-3762-419e-aeb6-42638f3a4042" providerId="ADAL" clId="{EAF0616D-9A56-4E49-99B9-403678987E5E}" dt="2024-04-04T13:03:14.034" v="1034" actId="478"/>
          <ac:spMkLst>
            <pc:docMk/>
            <pc:sldMk cId="2195346858" sldId="277"/>
            <ac:spMk id="21" creationId="{D198E384-F64B-7792-48F4-019E968ABE23}"/>
          </ac:spMkLst>
        </pc:spChg>
        <pc:spChg chg="add del mod">
          <ac:chgData name="Matteo Midena" userId="a434877e-3762-419e-aeb6-42638f3a4042" providerId="ADAL" clId="{EAF0616D-9A56-4E49-99B9-403678987E5E}" dt="2024-04-04T13:04:28.725" v="1046" actId="11529"/>
          <ac:spMkLst>
            <pc:docMk/>
            <pc:sldMk cId="2195346858" sldId="277"/>
            <ac:spMk id="22" creationId="{396E9EB6-2902-59C2-BEFA-FB2C4B017073}"/>
          </ac:spMkLst>
        </pc:spChg>
        <pc:grpChg chg="del mod">
          <ac:chgData name="Matteo Midena" userId="a434877e-3762-419e-aeb6-42638f3a4042" providerId="ADAL" clId="{EAF0616D-9A56-4E49-99B9-403678987E5E}" dt="2024-04-04T13:11:21.205" v="1102" actId="478"/>
          <ac:grpSpMkLst>
            <pc:docMk/>
            <pc:sldMk cId="2195346858" sldId="277"/>
            <ac:grpSpMk id="41" creationId="{E6121A7F-FD56-20D6-FC9E-B2C396E7CD66}"/>
          </ac:grpSpMkLst>
        </pc:grpChg>
        <pc:picChg chg="mod">
          <ac:chgData name="Matteo Midena" userId="a434877e-3762-419e-aeb6-42638f3a4042" providerId="ADAL" clId="{EAF0616D-9A56-4E49-99B9-403678987E5E}" dt="2024-04-04T12:57:03.518" v="991" actId="1076"/>
          <ac:picMkLst>
            <pc:docMk/>
            <pc:sldMk cId="2195346858" sldId="277"/>
            <ac:picMk id="4" creationId="{1505B20E-886E-7184-4FE1-1F316B75BAB2}"/>
          </ac:picMkLst>
        </pc:picChg>
        <pc:picChg chg="del mod">
          <ac:chgData name="Matteo Midena" userId="a434877e-3762-419e-aeb6-42638f3a4042" providerId="ADAL" clId="{EAF0616D-9A56-4E49-99B9-403678987E5E}" dt="2024-04-04T15:42:52.051" v="1917" actId="478"/>
          <ac:picMkLst>
            <pc:docMk/>
            <pc:sldMk cId="2195346858" sldId="277"/>
            <ac:picMk id="6" creationId="{35A86B96-D428-84C9-D66C-28EC7A42E8A9}"/>
          </ac:picMkLst>
        </pc:picChg>
        <pc:picChg chg="mod">
          <ac:chgData name="Matteo Midena" userId="a434877e-3762-419e-aeb6-42638f3a4042" providerId="ADAL" clId="{EAF0616D-9A56-4E49-99B9-403678987E5E}" dt="2024-04-04T12:57:03.518" v="991" actId="1076"/>
          <ac:picMkLst>
            <pc:docMk/>
            <pc:sldMk cId="2195346858" sldId="277"/>
            <ac:picMk id="7" creationId="{3F63132E-D3C0-0F57-C56F-8A9182E1F264}"/>
          </ac:picMkLst>
        </pc:picChg>
        <pc:picChg chg="mod">
          <ac:chgData name="Matteo Midena" userId="a434877e-3762-419e-aeb6-42638f3a4042" providerId="ADAL" clId="{EAF0616D-9A56-4E49-99B9-403678987E5E}" dt="2024-04-04T12:57:03.518" v="991" actId="1076"/>
          <ac:picMkLst>
            <pc:docMk/>
            <pc:sldMk cId="2195346858" sldId="277"/>
            <ac:picMk id="10" creationId="{921FA038-0C59-DF98-A49A-8E06F8BC8FD2}"/>
          </ac:picMkLst>
        </pc:picChg>
        <pc:picChg chg="del mod">
          <ac:chgData name="Matteo Midena" userId="a434877e-3762-419e-aeb6-42638f3a4042" providerId="ADAL" clId="{EAF0616D-9A56-4E49-99B9-403678987E5E}" dt="2024-04-04T15:42:57.619" v="1919" actId="478"/>
          <ac:picMkLst>
            <pc:docMk/>
            <pc:sldMk cId="2195346858" sldId="277"/>
            <ac:picMk id="11" creationId="{F720BE0A-B197-236B-F39D-790DCB26D374}"/>
          </ac:picMkLst>
        </pc:picChg>
        <pc:picChg chg="add mod">
          <ac:chgData name="Matteo Midena" userId="a434877e-3762-419e-aeb6-42638f3a4042" providerId="ADAL" clId="{EAF0616D-9A56-4E49-99B9-403678987E5E}" dt="2024-04-04T13:01:51.959" v="1023" actId="1076"/>
          <ac:picMkLst>
            <pc:docMk/>
            <pc:sldMk cId="2195346858" sldId="277"/>
            <ac:picMk id="13" creationId="{66D3B3BB-129A-D3CF-8B24-FC5A16B0FDE5}"/>
          </ac:picMkLst>
        </pc:picChg>
        <pc:picChg chg="add mod">
          <ac:chgData name="Matteo Midena" userId="a434877e-3762-419e-aeb6-42638f3a4042" providerId="ADAL" clId="{EAF0616D-9A56-4E49-99B9-403678987E5E}" dt="2024-04-04T13:08:58.192" v="1072" actId="1076"/>
          <ac:picMkLst>
            <pc:docMk/>
            <pc:sldMk cId="2195346858" sldId="277"/>
            <ac:picMk id="38" creationId="{B169DEEC-4EC7-A930-E183-C2711025FD8D}"/>
          </ac:picMkLst>
        </pc:picChg>
        <pc:picChg chg="add del mod">
          <ac:chgData name="Matteo Midena" userId="a434877e-3762-419e-aeb6-42638f3a4042" providerId="ADAL" clId="{EAF0616D-9A56-4E49-99B9-403678987E5E}" dt="2024-04-04T15:42:56.011" v="1918" actId="478"/>
          <ac:picMkLst>
            <pc:docMk/>
            <pc:sldMk cId="2195346858" sldId="277"/>
            <ac:picMk id="44" creationId="{0BCFBCB3-C592-7C7B-138F-A26D9CD319D4}"/>
          </ac:picMkLst>
        </pc:picChg>
        <pc:picChg chg="add del mod">
          <ac:chgData name="Matteo Midena" userId="a434877e-3762-419e-aeb6-42638f3a4042" providerId="ADAL" clId="{EAF0616D-9A56-4E49-99B9-403678987E5E}" dt="2024-04-04T13:10:37.566" v="1089" actId="478"/>
          <ac:picMkLst>
            <pc:docMk/>
            <pc:sldMk cId="2195346858" sldId="277"/>
            <ac:picMk id="47" creationId="{43C9BDA8-ED60-797E-784F-81B923F99902}"/>
          </ac:picMkLst>
        </pc:picChg>
        <pc:picChg chg="add del mod">
          <ac:chgData name="Matteo Midena" userId="a434877e-3762-419e-aeb6-42638f3a4042" providerId="ADAL" clId="{EAF0616D-9A56-4E49-99B9-403678987E5E}" dt="2024-04-04T13:10:52.506" v="1097" actId="478"/>
          <ac:picMkLst>
            <pc:docMk/>
            <pc:sldMk cId="2195346858" sldId="277"/>
            <ac:picMk id="49" creationId="{684A4300-B5F8-314F-308C-681ED1C874F4}"/>
          </ac:picMkLst>
        </pc:picChg>
        <pc:picChg chg="add del mod">
          <ac:chgData name="Matteo Midena" userId="a434877e-3762-419e-aeb6-42638f3a4042" providerId="ADAL" clId="{EAF0616D-9A56-4E49-99B9-403678987E5E}" dt="2024-04-04T15:42:56.011" v="1918" actId="478"/>
          <ac:picMkLst>
            <pc:docMk/>
            <pc:sldMk cId="2195346858" sldId="277"/>
            <ac:picMk id="51" creationId="{3D6ADB19-A9E2-ABD0-11EE-4DEB435A1A5A}"/>
          </ac:picMkLst>
        </pc:picChg>
        <pc:picChg chg="add del mod">
          <ac:chgData name="Matteo Midena" userId="a434877e-3762-419e-aeb6-42638f3a4042" providerId="ADAL" clId="{EAF0616D-9A56-4E49-99B9-403678987E5E}" dt="2024-04-04T15:42:56.011" v="1918" actId="478"/>
          <ac:picMkLst>
            <pc:docMk/>
            <pc:sldMk cId="2195346858" sldId="277"/>
            <ac:picMk id="54" creationId="{E9D27F30-4236-8B95-60F4-E404EA6C287D}"/>
          </ac:picMkLst>
        </pc:picChg>
        <pc:inkChg chg="add del">
          <ac:chgData name="Matteo Midena" userId="a434877e-3762-419e-aeb6-42638f3a4042" providerId="ADAL" clId="{EAF0616D-9A56-4E49-99B9-403678987E5E}" dt="2024-04-04T13:09:03.777" v="1073" actId="478"/>
          <ac:inkMkLst>
            <pc:docMk/>
            <pc:sldMk cId="2195346858" sldId="277"/>
            <ac:inkMk id="35" creationId="{0531B54C-3389-68C5-6797-69185222AB0F}"/>
          </ac:inkMkLst>
        </pc:inkChg>
        <pc:inkChg chg="add del">
          <ac:chgData name="Matteo Midena" userId="a434877e-3762-419e-aeb6-42638f3a4042" providerId="ADAL" clId="{EAF0616D-9A56-4E49-99B9-403678987E5E}" dt="2024-04-04T15:42:58.745" v="1920" actId="478"/>
          <ac:inkMkLst>
            <pc:docMk/>
            <pc:sldMk cId="2195346858" sldId="277"/>
            <ac:inkMk id="36" creationId="{24EF3E13-51AB-9F48-7CDE-C7D8025AB2B0}"/>
          </ac:inkMkLst>
        </pc:inkChg>
        <pc:inkChg chg="add mod">
          <ac:chgData name="Matteo Midena" userId="a434877e-3762-419e-aeb6-42638f3a4042" providerId="ADAL" clId="{EAF0616D-9A56-4E49-99B9-403678987E5E}" dt="2024-04-04T13:09:40.750" v="1080"/>
          <ac:inkMkLst>
            <pc:docMk/>
            <pc:sldMk cId="2195346858" sldId="277"/>
            <ac:inkMk id="39" creationId="{9E6EE32F-A81F-AA97-2B7A-9F562FD5EDA8}"/>
          </ac:inkMkLst>
        </pc:inkChg>
        <pc:inkChg chg="add mod">
          <ac:chgData name="Matteo Midena" userId="a434877e-3762-419e-aeb6-42638f3a4042" providerId="ADAL" clId="{EAF0616D-9A56-4E49-99B9-403678987E5E}" dt="2024-04-04T13:09:40.750" v="1080"/>
          <ac:inkMkLst>
            <pc:docMk/>
            <pc:sldMk cId="2195346858" sldId="277"/>
            <ac:inkMk id="40" creationId="{3FFE6BE7-129C-5E71-9206-348D5D8FFD95}"/>
          </ac:inkMkLst>
        </pc:inkChg>
        <pc:inkChg chg="add del mod">
          <ac:chgData name="Matteo Midena" userId="a434877e-3762-419e-aeb6-42638f3a4042" providerId="ADAL" clId="{EAF0616D-9A56-4E49-99B9-403678987E5E}" dt="2024-04-04T15:42:56.011" v="1918" actId="478"/>
          <ac:inkMkLst>
            <pc:docMk/>
            <pc:sldMk cId="2195346858" sldId="277"/>
            <ac:inkMk id="42" creationId="{B69593B6-A882-3C3E-822D-C15221C5574F}"/>
          </ac:inkMkLst>
        </pc:inkChg>
        <pc:inkChg chg="add del">
          <ac:chgData name="Matteo Midena" userId="a434877e-3762-419e-aeb6-42638f3a4042" providerId="ADAL" clId="{EAF0616D-9A56-4E49-99B9-403678987E5E}" dt="2024-04-04T13:09:55.549" v="1084" actId="9405"/>
          <ac:inkMkLst>
            <pc:docMk/>
            <pc:sldMk cId="2195346858" sldId="277"/>
            <ac:inkMk id="45" creationId="{B9809D3A-88D5-EA10-6125-6C79D75DF2E6}"/>
          </ac:inkMkLst>
        </pc:inkChg>
        <pc:inkChg chg="add del">
          <ac:chgData name="Matteo Midena" userId="a434877e-3762-419e-aeb6-42638f3a4042" providerId="ADAL" clId="{EAF0616D-9A56-4E49-99B9-403678987E5E}" dt="2024-04-04T15:42:56.011" v="1918" actId="478"/>
          <ac:inkMkLst>
            <pc:docMk/>
            <pc:sldMk cId="2195346858" sldId="277"/>
            <ac:inkMk id="52" creationId="{EE3BCA08-CE15-371D-4ED5-5263D5F6B688}"/>
          </ac:inkMkLst>
        </pc:inkChg>
        <pc:inkChg chg="add del">
          <ac:chgData name="Matteo Midena" userId="a434877e-3762-419e-aeb6-42638f3a4042" providerId="ADAL" clId="{EAF0616D-9A56-4E49-99B9-403678987E5E}" dt="2024-04-04T15:42:07.399" v="1910" actId="9405"/>
          <ac:inkMkLst>
            <pc:docMk/>
            <pc:sldMk cId="2195346858" sldId="277"/>
            <ac:inkMk id="55" creationId="{098B4467-EDD9-D334-F4CF-2841EB17E511}"/>
          </ac:inkMkLst>
        </pc:inkChg>
        <pc:inkChg chg="add del">
          <ac:chgData name="Matteo Midena" userId="a434877e-3762-419e-aeb6-42638f3a4042" providerId="ADAL" clId="{EAF0616D-9A56-4E49-99B9-403678987E5E}" dt="2024-04-04T15:42:10.570" v="1912" actId="9405"/>
          <ac:inkMkLst>
            <pc:docMk/>
            <pc:sldMk cId="2195346858" sldId="277"/>
            <ac:inkMk id="56" creationId="{81FB9BC3-2200-7D3E-B67D-0EB2B2D6EC7F}"/>
          </ac:inkMkLst>
        </pc:inkChg>
        <pc:inkChg chg="add del">
          <ac:chgData name="Matteo Midena" userId="a434877e-3762-419e-aeb6-42638f3a4042" providerId="ADAL" clId="{EAF0616D-9A56-4E49-99B9-403678987E5E}" dt="2024-04-04T15:42:56.011" v="1918" actId="478"/>
          <ac:inkMkLst>
            <pc:docMk/>
            <pc:sldMk cId="2195346858" sldId="277"/>
            <ac:inkMk id="57" creationId="{90A0282E-E492-A91D-EB93-3DE3B1B9422A}"/>
          </ac:inkMkLst>
        </pc:inkChg>
        <pc:cxnChg chg="add del mod">
          <ac:chgData name="Matteo Midena" userId="a434877e-3762-419e-aeb6-42638f3a4042" providerId="ADAL" clId="{EAF0616D-9A56-4E49-99B9-403678987E5E}" dt="2024-04-04T13:01:48.411" v="1021" actId="11529"/>
          <ac:cxnSpMkLst>
            <pc:docMk/>
            <pc:sldMk cId="2195346858" sldId="277"/>
            <ac:cxnSpMk id="15" creationId="{62028EE2-4F2F-0686-A463-FED72821CFB4}"/>
          </ac:cxnSpMkLst>
        </pc:cxnChg>
        <pc:cxnChg chg="add del mod">
          <ac:chgData name="Matteo Midena" userId="a434877e-3762-419e-aeb6-42638f3a4042" providerId="ADAL" clId="{EAF0616D-9A56-4E49-99B9-403678987E5E}" dt="2024-04-04T13:06:07.903" v="1063" actId="478"/>
          <ac:cxnSpMkLst>
            <pc:docMk/>
            <pc:sldMk cId="2195346858" sldId="277"/>
            <ac:cxnSpMk id="24" creationId="{FA505E23-2479-EFF6-3BB0-49EC71F105D6}"/>
          </ac:cxnSpMkLst>
        </pc:cxnChg>
      </pc:sldChg>
      <pc:sldChg chg="addSp delSp modSp new mod">
        <pc:chgData name="Matteo Midena" userId="a434877e-3762-419e-aeb6-42638f3a4042" providerId="ADAL" clId="{EAF0616D-9A56-4E49-99B9-403678987E5E}" dt="2024-04-04T15:44:31.118" v="1935" actId="478"/>
        <pc:sldMkLst>
          <pc:docMk/>
          <pc:sldMk cId="3765400567" sldId="278"/>
        </pc:sldMkLst>
        <pc:spChg chg="mod">
          <ac:chgData name="Matteo Midena" userId="a434877e-3762-419e-aeb6-42638f3a4042" providerId="ADAL" clId="{EAF0616D-9A56-4E49-99B9-403678987E5E}" dt="2024-04-04T13:15:23.518" v="1153"/>
          <ac:spMkLst>
            <pc:docMk/>
            <pc:sldMk cId="3765400567" sldId="278"/>
            <ac:spMk id="2" creationId="{9E014967-4A03-FFB3-393B-12431E357BC4}"/>
          </ac:spMkLst>
        </pc:spChg>
        <pc:spChg chg="add del mod">
          <ac:chgData name="Matteo Midena" userId="a434877e-3762-419e-aeb6-42638f3a4042" providerId="ADAL" clId="{EAF0616D-9A56-4E49-99B9-403678987E5E}" dt="2024-04-04T13:16:57.156" v="1167" actId="478"/>
          <ac:spMkLst>
            <pc:docMk/>
            <pc:sldMk cId="3765400567" sldId="278"/>
            <ac:spMk id="4" creationId="{4E599E47-1B51-B09A-AFE0-BE53D75B4DB0}"/>
          </ac:spMkLst>
        </pc:spChg>
        <pc:spChg chg="add del mod">
          <ac:chgData name="Matteo Midena" userId="a434877e-3762-419e-aeb6-42638f3a4042" providerId="ADAL" clId="{EAF0616D-9A56-4E49-99B9-403678987E5E}" dt="2024-04-04T13:19:34.150" v="1187" actId="478"/>
          <ac:spMkLst>
            <pc:docMk/>
            <pc:sldMk cId="3765400567" sldId="278"/>
            <ac:spMk id="8" creationId="{CF80D611-1903-559F-BB89-FD547CBA3534}"/>
          </ac:spMkLst>
        </pc:spChg>
        <pc:spChg chg="add del mod">
          <ac:chgData name="Matteo Midena" userId="a434877e-3762-419e-aeb6-42638f3a4042" providerId="ADAL" clId="{EAF0616D-9A56-4E49-99B9-403678987E5E}" dt="2024-04-04T15:44:28.451" v="1932" actId="478"/>
          <ac:spMkLst>
            <pc:docMk/>
            <pc:sldMk cId="3765400567" sldId="278"/>
            <ac:spMk id="12" creationId="{23922AC2-F2E1-0A6A-2003-B637A7F2DC0A}"/>
          </ac:spMkLst>
        </pc:spChg>
        <pc:spChg chg="add del mod">
          <ac:chgData name="Matteo Midena" userId="a434877e-3762-419e-aeb6-42638f3a4042" providerId="ADAL" clId="{EAF0616D-9A56-4E49-99B9-403678987E5E}" dt="2024-04-04T15:44:28.451" v="1932" actId="478"/>
          <ac:spMkLst>
            <pc:docMk/>
            <pc:sldMk cId="3765400567" sldId="278"/>
            <ac:spMk id="13" creationId="{82C2A2E5-1794-1028-50B7-3BEBB4FB24FE}"/>
          </ac:spMkLst>
        </pc:spChg>
        <pc:spChg chg="add del mod">
          <ac:chgData name="Matteo Midena" userId="a434877e-3762-419e-aeb6-42638f3a4042" providerId="ADAL" clId="{EAF0616D-9A56-4E49-99B9-403678987E5E}" dt="2024-04-04T15:44:28.451" v="1932" actId="478"/>
          <ac:spMkLst>
            <pc:docMk/>
            <pc:sldMk cId="3765400567" sldId="278"/>
            <ac:spMk id="16" creationId="{74A28006-51C9-CCF8-9759-97F9C612707A}"/>
          </ac:spMkLst>
        </pc:spChg>
        <pc:picChg chg="add del mod">
          <ac:chgData name="Matteo Midena" userId="a434877e-3762-419e-aeb6-42638f3a4042" providerId="ADAL" clId="{EAF0616D-9A56-4E49-99B9-403678987E5E}" dt="2024-04-04T15:44:31.118" v="1935" actId="478"/>
          <ac:picMkLst>
            <pc:docMk/>
            <pc:sldMk cId="3765400567" sldId="278"/>
            <ac:picMk id="3" creationId="{5DEFD1BA-0B4C-4401-F945-2B04D2AE1791}"/>
          </ac:picMkLst>
        </pc:picChg>
        <pc:picChg chg="add mod">
          <ac:chgData name="Matteo Midena" userId="a434877e-3762-419e-aeb6-42638f3a4042" providerId="ADAL" clId="{EAF0616D-9A56-4E49-99B9-403678987E5E}" dt="2024-04-04T13:33:20.002" v="1545" actId="1076"/>
          <ac:picMkLst>
            <pc:docMk/>
            <pc:sldMk cId="3765400567" sldId="278"/>
            <ac:picMk id="5" creationId="{55463611-6C6B-C250-D5DC-32F2F9E1E755}"/>
          </ac:picMkLst>
        </pc:picChg>
        <pc:picChg chg="add mod">
          <ac:chgData name="Matteo Midena" userId="a434877e-3762-419e-aeb6-42638f3a4042" providerId="ADAL" clId="{EAF0616D-9A56-4E49-99B9-403678987E5E}" dt="2024-04-04T13:33:21.615" v="1546" actId="1076"/>
          <ac:picMkLst>
            <pc:docMk/>
            <pc:sldMk cId="3765400567" sldId="278"/>
            <ac:picMk id="7" creationId="{BE61B5E6-65F5-1F82-02E6-5E0AE84F14F4}"/>
          </ac:picMkLst>
        </pc:picChg>
        <pc:picChg chg="add del mod">
          <ac:chgData name="Matteo Midena" userId="a434877e-3762-419e-aeb6-42638f3a4042" providerId="ADAL" clId="{EAF0616D-9A56-4E49-99B9-403678987E5E}" dt="2024-04-04T15:44:28.451" v="1932" actId="478"/>
          <ac:picMkLst>
            <pc:docMk/>
            <pc:sldMk cId="3765400567" sldId="278"/>
            <ac:picMk id="21" creationId="{BD21A442-B298-5F8B-806E-4578560AE100}"/>
          </ac:picMkLst>
        </pc:picChg>
        <pc:inkChg chg="add del">
          <ac:chgData name="Matteo Midena" userId="a434877e-3762-419e-aeb6-42638f3a4042" providerId="ADAL" clId="{EAF0616D-9A56-4E49-99B9-403678987E5E}" dt="2024-04-04T13:19:47.526" v="1189" actId="9405"/>
          <ac:inkMkLst>
            <pc:docMk/>
            <pc:sldMk cId="3765400567" sldId="278"/>
            <ac:inkMk id="9" creationId="{296D52AF-DAF8-0431-C323-FCD3188360D5}"/>
          </ac:inkMkLst>
        </pc:inkChg>
        <pc:cxnChg chg="add del mod">
          <ac:chgData name="Matteo Midena" userId="a434877e-3762-419e-aeb6-42638f3a4042" providerId="ADAL" clId="{EAF0616D-9A56-4E49-99B9-403678987E5E}" dt="2024-04-04T13:30:09.210" v="1531" actId="478"/>
          <ac:cxnSpMkLst>
            <pc:docMk/>
            <pc:sldMk cId="3765400567" sldId="278"/>
            <ac:cxnSpMk id="11" creationId="{B310B4FB-FC86-FB03-43A4-DA15F9E36255}"/>
          </ac:cxnSpMkLst>
        </pc:cxnChg>
        <pc:cxnChg chg="add del mod">
          <ac:chgData name="Matteo Midena" userId="a434877e-3762-419e-aeb6-42638f3a4042" providerId="ADAL" clId="{EAF0616D-9A56-4E49-99B9-403678987E5E}" dt="2024-04-04T15:44:29.474" v="1933" actId="478"/>
          <ac:cxnSpMkLst>
            <pc:docMk/>
            <pc:sldMk cId="3765400567" sldId="278"/>
            <ac:cxnSpMk id="18" creationId="{2ABE4F32-848A-24AC-FE89-06FF76EBD0C4}"/>
          </ac:cxnSpMkLst>
        </pc:cxnChg>
        <pc:cxnChg chg="add del mod">
          <ac:chgData name="Matteo Midena" userId="a434877e-3762-419e-aeb6-42638f3a4042" providerId="ADAL" clId="{EAF0616D-9A56-4E49-99B9-403678987E5E}" dt="2024-04-04T15:44:28.451" v="1932" actId="478"/>
          <ac:cxnSpMkLst>
            <pc:docMk/>
            <pc:sldMk cId="3765400567" sldId="278"/>
            <ac:cxnSpMk id="22" creationId="{DF348E30-C12D-23AC-44D0-F982D5E78A34}"/>
          </ac:cxnSpMkLst>
        </pc:cxnChg>
        <pc:cxnChg chg="add del mod">
          <ac:chgData name="Matteo Midena" userId="a434877e-3762-419e-aeb6-42638f3a4042" providerId="ADAL" clId="{EAF0616D-9A56-4E49-99B9-403678987E5E}" dt="2024-04-04T15:44:30.510" v="1934" actId="478"/>
          <ac:cxnSpMkLst>
            <pc:docMk/>
            <pc:sldMk cId="3765400567" sldId="278"/>
            <ac:cxnSpMk id="53" creationId="{B88468B4-1908-F346-0373-BA0ADAA3DE73}"/>
          </ac:cxnSpMkLst>
        </pc:cxnChg>
      </pc:sldChg>
      <pc:sldChg chg="addSp delSp modSp new mod">
        <pc:chgData name="Matteo Midena" userId="a434877e-3762-419e-aeb6-42638f3a4042" providerId="ADAL" clId="{EAF0616D-9A56-4E49-99B9-403678987E5E}" dt="2024-04-04T15:46:55.995" v="1970" actId="478"/>
        <pc:sldMkLst>
          <pc:docMk/>
          <pc:sldMk cId="2945314732" sldId="279"/>
        </pc:sldMkLst>
        <pc:spChg chg="mod">
          <ac:chgData name="Matteo Midena" userId="a434877e-3762-419e-aeb6-42638f3a4042" providerId="ADAL" clId="{EAF0616D-9A56-4E49-99B9-403678987E5E}" dt="2024-04-04T13:40:13.619" v="1647" actId="20577"/>
          <ac:spMkLst>
            <pc:docMk/>
            <pc:sldMk cId="2945314732" sldId="279"/>
            <ac:spMk id="2" creationId="{A51BFE76-6C3C-87C9-75C6-858D1F7BD9AA}"/>
          </ac:spMkLst>
        </pc:spChg>
        <pc:spChg chg="add mod">
          <ac:chgData name="Matteo Midena" userId="a434877e-3762-419e-aeb6-42638f3a4042" providerId="ADAL" clId="{EAF0616D-9A56-4E49-99B9-403678987E5E}" dt="2024-04-04T15:37:43.876" v="1882" actId="1076"/>
          <ac:spMkLst>
            <pc:docMk/>
            <pc:sldMk cId="2945314732" sldId="279"/>
            <ac:spMk id="4" creationId="{5ED040A1-8132-681B-D0C1-F0FD7DDD3A2A}"/>
          </ac:spMkLst>
        </pc:spChg>
        <pc:spChg chg="add del mod">
          <ac:chgData name="Matteo Midena" userId="a434877e-3762-419e-aeb6-42638f3a4042" providerId="ADAL" clId="{EAF0616D-9A56-4E49-99B9-403678987E5E}" dt="2024-04-04T15:46:52.136" v="1965" actId="478"/>
          <ac:spMkLst>
            <pc:docMk/>
            <pc:sldMk cId="2945314732" sldId="279"/>
            <ac:spMk id="21" creationId="{996CC99E-AA38-DB6B-D9AF-B99228434A95}"/>
          </ac:spMkLst>
        </pc:spChg>
        <pc:spChg chg="add del mod">
          <ac:chgData name="Matteo Midena" userId="a434877e-3762-419e-aeb6-42638f3a4042" providerId="ADAL" clId="{EAF0616D-9A56-4E49-99B9-403678987E5E}" dt="2024-04-04T15:46:54.003" v="1968" actId="478"/>
          <ac:spMkLst>
            <pc:docMk/>
            <pc:sldMk cId="2945314732" sldId="279"/>
            <ac:spMk id="25" creationId="{F9227517-75A0-B66D-93B9-BBBFA0364E75}"/>
          </ac:spMkLst>
        </pc:spChg>
        <pc:picChg chg="add mod">
          <ac:chgData name="Matteo Midena" userId="a434877e-3762-419e-aeb6-42638f3a4042" providerId="ADAL" clId="{EAF0616D-9A56-4E49-99B9-403678987E5E}" dt="2024-04-04T15:37:43.876" v="1882" actId="1076"/>
          <ac:picMkLst>
            <pc:docMk/>
            <pc:sldMk cId="2945314732" sldId="279"/>
            <ac:picMk id="3" creationId="{E4271634-354A-2AA5-7ADC-FA8081B301C9}"/>
          </ac:picMkLst>
        </pc:picChg>
        <pc:picChg chg="add del mod">
          <ac:chgData name="Matteo Midena" userId="a434877e-3762-419e-aeb6-42638f3a4042" providerId="ADAL" clId="{EAF0616D-9A56-4E49-99B9-403678987E5E}" dt="2024-04-04T13:48:46.175" v="1694" actId="478"/>
          <ac:picMkLst>
            <pc:docMk/>
            <pc:sldMk cId="2945314732" sldId="279"/>
            <ac:picMk id="6" creationId="{A0AA0963-B446-E577-3751-081B96F35B61}"/>
          </ac:picMkLst>
        </pc:picChg>
        <pc:picChg chg="add del mod ord">
          <ac:chgData name="Matteo Midena" userId="a434877e-3762-419e-aeb6-42638f3a4042" providerId="ADAL" clId="{EAF0616D-9A56-4E49-99B9-403678987E5E}" dt="2024-04-04T15:46:52.136" v="1965" actId="478"/>
          <ac:picMkLst>
            <pc:docMk/>
            <pc:sldMk cId="2945314732" sldId="279"/>
            <ac:picMk id="7" creationId="{34DE2463-944B-0F19-CFB6-35C368C219B9}"/>
          </ac:picMkLst>
        </pc:picChg>
        <pc:picChg chg="add del mod ord">
          <ac:chgData name="Matteo Midena" userId="a434877e-3762-419e-aeb6-42638f3a4042" providerId="ADAL" clId="{EAF0616D-9A56-4E49-99B9-403678987E5E}" dt="2024-04-04T13:51:03.302" v="1711" actId="478"/>
          <ac:picMkLst>
            <pc:docMk/>
            <pc:sldMk cId="2945314732" sldId="279"/>
            <ac:picMk id="9" creationId="{9160ED90-5C31-6DE4-8C77-1B85DF9D71AF}"/>
          </ac:picMkLst>
        </pc:picChg>
        <pc:picChg chg="add del mod">
          <ac:chgData name="Matteo Midena" userId="a434877e-3762-419e-aeb6-42638f3a4042" providerId="ADAL" clId="{EAF0616D-9A56-4E49-99B9-403678987E5E}" dt="2024-04-04T15:46:52.136" v="1965" actId="478"/>
          <ac:picMkLst>
            <pc:docMk/>
            <pc:sldMk cId="2945314732" sldId="279"/>
            <ac:picMk id="11" creationId="{6C27ECF5-F864-A8F8-006A-1636A1C58B24}"/>
          </ac:picMkLst>
        </pc:picChg>
        <pc:picChg chg="add del mod">
          <ac:chgData name="Matteo Midena" userId="a434877e-3762-419e-aeb6-42638f3a4042" providerId="ADAL" clId="{EAF0616D-9A56-4E49-99B9-403678987E5E}" dt="2024-04-04T13:56:09.858" v="1729" actId="478"/>
          <ac:picMkLst>
            <pc:docMk/>
            <pc:sldMk cId="2945314732" sldId="279"/>
            <ac:picMk id="13" creationId="{71C733F4-A153-0C9F-5776-E038B5B863AB}"/>
          </ac:picMkLst>
        </pc:picChg>
        <pc:picChg chg="add del mod">
          <ac:chgData name="Matteo Midena" userId="a434877e-3762-419e-aeb6-42638f3a4042" providerId="ADAL" clId="{EAF0616D-9A56-4E49-99B9-403678987E5E}" dt="2024-04-04T13:58:08.339" v="1747" actId="478"/>
          <ac:picMkLst>
            <pc:docMk/>
            <pc:sldMk cId="2945314732" sldId="279"/>
            <ac:picMk id="15" creationId="{F1E467DC-9BBE-F43D-E2C5-1C48E3B53BF8}"/>
          </ac:picMkLst>
        </pc:picChg>
        <pc:picChg chg="add del mod ord">
          <ac:chgData name="Matteo Midena" userId="a434877e-3762-419e-aeb6-42638f3a4042" providerId="ADAL" clId="{EAF0616D-9A56-4E49-99B9-403678987E5E}" dt="2024-04-04T15:46:53.205" v="1967" actId="478"/>
          <ac:picMkLst>
            <pc:docMk/>
            <pc:sldMk cId="2945314732" sldId="279"/>
            <ac:picMk id="17" creationId="{29C18666-E7B7-505E-93E6-6BB27B85C132}"/>
          </ac:picMkLst>
        </pc:picChg>
        <pc:picChg chg="add del mod">
          <ac:chgData name="Matteo Midena" userId="a434877e-3762-419e-aeb6-42638f3a4042" providerId="ADAL" clId="{EAF0616D-9A56-4E49-99B9-403678987E5E}" dt="2024-04-04T15:46:52.756" v="1966" actId="478"/>
          <ac:picMkLst>
            <pc:docMk/>
            <pc:sldMk cId="2945314732" sldId="279"/>
            <ac:picMk id="19" creationId="{964F1ADF-D518-266D-0780-933049F68F03}"/>
          </ac:picMkLst>
        </pc:picChg>
        <pc:cxnChg chg="add del mod">
          <ac:chgData name="Matteo Midena" userId="a434877e-3762-419e-aeb6-42638f3a4042" providerId="ADAL" clId="{EAF0616D-9A56-4E49-99B9-403678987E5E}" dt="2024-04-04T15:46:55.995" v="1970" actId="478"/>
          <ac:cxnSpMkLst>
            <pc:docMk/>
            <pc:sldMk cId="2945314732" sldId="279"/>
            <ac:cxnSpMk id="23" creationId="{169F1EEB-01FA-D7C3-1A23-1900F1EB99D6}"/>
          </ac:cxnSpMkLst>
        </pc:cxnChg>
        <pc:cxnChg chg="add del mod">
          <ac:chgData name="Matteo Midena" userId="a434877e-3762-419e-aeb6-42638f3a4042" providerId="ADAL" clId="{EAF0616D-9A56-4E49-99B9-403678987E5E}" dt="2024-04-04T15:46:54.578" v="1969" actId="478"/>
          <ac:cxnSpMkLst>
            <pc:docMk/>
            <pc:sldMk cId="2945314732" sldId="279"/>
            <ac:cxnSpMk id="27" creationId="{845FF501-D3C4-73B3-8CA6-30098A90E99C}"/>
          </ac:cxnSpMkLst>
        </pc:cxnChg>
      </pc:sldChg>
      <pc:sldChg chg="delSp add mod">
        <pc:chgData name="Matteo Midena" userId="a434877e-3762-419e-aeb6-42638f3a4042" providerId="ADAL" clId="{EAF0616D-9A56-4E49-99B9-403678987E5E}" dt="2024-04-04T15:43:15.991" v="1926" actId="478"/>
        <pc:sldMkLst>
          <pc:docMk/>
          <pc:sldMk cId="1251328953" sldId="280"/>
        </pc:sldMkLst>
        <pc:spChg chg="del">
          <ac:chgData name="Matteo Midena" userId="a434877e-3762-419e-aeb6-42638f3a4042" providerId="ADAL" clId="{EAF0616D-9A56-4E49-99B9-403678987E5E}" dt="2024-04-04T15:43:11.626" v="1921" actId="478"/>
          <ac:spMkLst>
            <pc:docMk/>
            <pc:sldMk cId="1251328953" sldId="280"/>
            <ac:spMk id="3" creationId="{2AB879E1-8A42-0730-7DF6-990F80CE9D9E}"/>
          </ac:spMkLst>
        </pc:spChg>
        <pc:spChg chg="del">
          <ac:chgData name="Matteo Midena" userId="a434877e-3762-419e-aeb6-42638f3a4042" providerId="ADAL" clId="{EAF0616D-9A56-4E49-99B9-403678987E5E}" dt="2024-04-04T15:43:11.626" v="1921" actId="478"/>
          <ac:spMkLst>
            <pc:docMk/>
            <pc:sldMk cId="1251328953" sldId="280"/>
            <ac:spMk id="5" creationId="{FC9607E7-B148-F3B4-5334-59473B1F1BE5}"/>
          </ac:spMkLst>
        </pc:spChg>
        <pc:picChg chg="del">
          <ac:chgData name="Matteo Midena" userId="a434877e-3762-419e-aeb6-42638f3a4042" providerId="ADAL" clId="{EAF0616D-9A56-4E49-99B9-403678987E5E}" dt="2024-04-04T15:43:11.626" v="1921" actId="478"/>
          <ac:picMkLst>
            <pc:docMk/>
            <pc:sldMk cId="1251328953" sldId="280"/>
            <ac:picMk id="6" creationId="{35A86B96-D428-84C9-D66C-28EC7A42E8A9}"/>
          </ac:picMkLst>
        </pc:picChg>
        <pc:picChg chg="del">
          <ac:chgData name="Matteo Midena" userId="a434877e-3762-419e-aeb6-42638f3a4042" providerId="ADAL" clId="{EAF0616D-9A56-4E49-99B9-403678987E5E}" dt="2024-04-04T15:43:15.574" v="1925" actId="478"/>
          <ac:picMkLst>
            <pc:docMk/>
            <pc:sldMk cId="1251328953" sldId="280"/>
            <ac:picMk id="44" creationId="{0BCFBCB3-C592-7C7B-138F-A26D9CD319D4}"/>
          </ac:picMkLst>
        </pc:picChg>
        <pc:picChg chg="del">
          <ac:chgData name="Matteo Midena" userId="a434877e-3762-419e-aeb6-42638f3a4042" providerId="ADAL" clId="{EAF0616D-9A56-4E49-99B9-403678987E5E}" dt="2024-04-04T15:43:15.991" v="1926" actId="478"/>
          <ac:picMkLst>
            <pc:docMk/>
            <pc:sldMk cId="1251328953" sldId="280"/>
            <ac:picMk id="51" creationId="{3D6ADB19-A9E2-ABD0-11EE-4DEB435A1A5A}"/>
          </ac:picMkLst>
        </pc:picChg>
        <pc:inkChg chg="del">
          <ac:chgData name="Matteo Midena" userId="a434877e-3762-419e-aeb6-42638f3a4042" providerId="ADAL" clId="{EAF0616D-9A56-4E49-99B9-403678987E5E}" dt="2024-04-04T15:43:15" v="1924" actId="478"/>
          <ac:inkMkLst>
            <pc:docMk/>
            <pc:sldMk cId="1251328953" sldId="280"/>
            <ac:inkMk id="42" creationId="{B69593B6-A882-3C3E-822D-C15221C5574F}"/>
          </ac:inkMkLst>
        </pc:inkChg>
        <pc:inkChg chg="del">
          <ac:chgData name="Matteo Midena" userId="a434877e-3762-419e-aeb6-42638f3a4042" providerId="ADAL" clId="{EAF0616D-9A56-4E49-99B9-403678987E5E}" dt="2024-04-04T15:43:14.079" v="1923" actId="478"/>
          <ac:inkMkLst>
            <pc:docMk/>
            <pc:sldMk cId="1251328953" sldId="280"/>
            <ac:inkMk id="52" creationId="{EE3BCA08-CE15-371D-4ED5-5263D5F6B688}"/>
          </ac:inkMkLst>
        </pc:inkChg>
        <pc:inkChg chg="del">
          <ac:chgData name="Matteo Midena" userId="a434877e-3762-419e-aeb6-42638f3a4042" providerId="ADAL" clId="{EAF0616D-9A56-4E49-99B9-403678987E5E}" dt="2024-04-04T15:43:12.851" v="1922" actId="478"/>
          <ac:inkMkLst>
            <pc:docMk/>
            <pc:sldMk cId="1251328953" sldId="280"/>
            <ac:inkMk id="57" creationId="{90A0282E-E492-A91D-EB93-3DE3B1B9422A}"/>
          </ac:inkMkLst>
        </pc:inkChg>
      </pc:sldChg>
      <pc:sldChg chg="add">
        <pc:chgData name="Matteo Midena" userId="a434877e-3762-419e-aeb6-42638f3a4042" providerId="ADAL" clId="{EAF0616D-9A56-4E49-99B9-403678987E5E}" dt="2024-04-04T15:42:42.663" v="1915" actId="2890"/>
        <pc:sldMkLst>
          <pc:docMk/>
          <pc:sldMk cId="2560654636" sldId="281"/>
        </pc:sldMkLst>
      </pc:sldChg>
      <pc:sldChg chg="delSp add mod">
        <pc:chgData name="Matteo Midena" userId="a434877e-3762-419e-aeb6-42638f3a4042" providerId="ADAL" clId="{EAF0616D-9A56-4E49-99B9-403678987E5E}" dt="2024-04-04T15:43:20.738" v="1927" actId="478"/>
        <pc:sldMkLst>
          <pc:docMk/>
          <pc:sldMk cId="2483006969" sldId="282"/>
        </pc:sldMkLst>
        <pc:spChg chg="del">
          <ac:chgData name="Matteo Midena" userId="a434877e-3762-419e-aeb6-42638f3a4042" providerId="ADAL" clId="{EAF0616D-9A56-4E49-99B9-403678987E5E}" dt="2024-04-04T15:43:20.738" v="1927" actId="478"/>
          <ac:spMkLst>
            <pc:docMk/>
            <pc:sldMk cId="2483006969" sldId="282"/>
            <ac:spMk id="3" creationId="{2AB879E1-8A42-0730-7DF6-990F80CE9D9E}"/>
          </ac:spMkLst>
        </pc:spChg>
        <pc:spChg chg="del">
          <ac:chgData name="Matteo Midena" userId="a434877e-3762-419e-aeb6-42638f3a4042" providerId="ADAL" clId="{EAF0616D-9A56-4E49-99B9-403678987E5E}" dt="2024-04-04T15:43:20.738" v="1927" actId="478"/>
          <ac:spMkLst>
            <pc:docMk/>
            <pc:sldMk cId="2483006969" sldId="282"/>
            <ac:spMk id="5" creationId="{FC9607E7-B148-F3B4-5334-59473B1F1BE5}"/>
          </ac:spMkLst>
        </pc:spChg>
        <pc:picChg chg="del">
          <ac:chgData name="Matteo Midena" userId="a434877e-3762-419e-aeb6-42638f3a4042" providerId="ADAL" clId="{EAF0616D-9A56-4E49-99B9-403678987E5E}" dt="2024-04-04T15:43:20.738" v="1927" actId="478"/>
          <ac:picMkLst>
            <pc:docMk/>
            <pc:sldMk cId="2483006969" sldId="282"/>
            <ac:picMk id="6" creationId="{35A86B96-D428-84C9-D66C-28EC7A42E8A9}"/>
          </ac:picMkLst>
        </pc:picChg>
        <pc:inkChg chg="del">
          <ac:chgData name="Matteo Midena" userId="a434877e-3762-419e-aeb6-42638f3a4042" providerId="ADAL" clId="{EAF0616D-9A56-4E49-99B9-403678987E5E}" dt="2024-04-04T15:43:20.738" v="1927" actId="478"/>
          <ac:inkMkLst>
            <pc:docMk/>
            <pc:sldMk cId="2483006969" sldId="282"/>
            <ac:inkMk id="57" creationId="{90A0282E-E492-A91D-EB93-3DE3B1B9422A}"/>
          </ac:inkMkLst>
        </pc:inkChg>
      </pc:sldChg>
      <pc:sldChg chg="delSp modSp add mod">
        <pc:chgData name="Matteo Midena" userId="a434877e-3762-419e-aeb6-42638f3a4042" providerId="ADAL" clId="{EAF0616D-9A56-4E49-99B9-403678987E5E}" dt="2024-04-04T15:45:02.863" v="1943" actId="113"/>
        <pc:sldMkLst>
          <pc:docMk/>
          <pc:sldMk cId="2270246125" sldId="283"/>
        </pc:sldMkLst>
        <pc:spChg chg="mod">
          <ac:chgData name="Matteo Midena" userId="a434877e-3762-419e-aeb6-42638f3a4042" providerId="ADAL" clId="{EAF0616D-9A56-4E49-99B9-403678987E5E}" dt="2024-04-04T15:45:02.863" v="1943" actId="113"/>
          <ac:spMkLst>
            <pc:docMk/>
            <pc:sldMk cId="2270246125" sldId="283"/>
            <ac:spMk id="13" creationId="{82C2A2E5-1794-1028-50B7-3BEBB4FB24FE}"/>
          </ac:spMkLst>
        </pc:spChg>
        <pc:spChg chg="del">
          <ac:chgData name="Matteo Midena" userId="a434877e-3762-419e-aeb6-42638f3a4042" providerId="ADAL" clId="{EAF0616D-9A56-4E49-99B9-403678987E5E}" dt="2024-04-04T15:44:46.981" v="1936" actId="478"/>
          <ac:spMkLst>
            <pc:docMk/>
            <pc:sldMk cId="2270246125" sldId="283"/>
            <ac:spMk id="16" creationId="{74A28006-51C9-CCF8-9759-97F9C612707A}"/>
          </ac:spMkLst>
        </pc:spChg>
        <pc:picChg chg="del">
          <ac:chgData name="Matteo Midena" userId="a434877e-3762-419e-aeb6-42638f3a4042" providerId="ADAL" clId="{EAF0616D-9A56-4E49-99B9-403678987E5E}" dt="2024-04-04T15:44:46.981" v="1936" actId="478"/>
          <ac:picMkLst>
            <pc:docMk/>
            <pc:sldMk cId="2270246125" sldId="283"/>
            <ac:picMk id="3" creationId="{5DEFD1BA-0B4C-4401-F945-2B04D2AE1791}"/>
          </ac:picMkLst>
        </pc:picChg>
        <pc:picChg chg="del">
          <ac:chgData name="Matteo Midena" userId="a434877e-3762-419e-aeb6-42638f3a4042" providerId="ADAL" clId="{EAF0616D-9A56-4E49-99B9-403678987E5E}" dt="2024-04-04T15:44:48.747" v="1938" actId="478"/>
          <ac:picMkLst>
            <pc:docMk/>
            <pc:sldMk cId="2270246125" sldId="283"/>
            <ac:picMk id="21" creationId="{BD21A442-B298-5F8B-806E-4578560AE100}"/>
          </ac:picMkLst>
        </pc:picChg>
        <pc:cxnChg chg="del mod">
          <ac:chgData name="Matteo Midena" userId="a434877e-3762-419e-aeb6-42638f3a4042" providerId="ADAL" clId="{EAF0616D-9A56-4E49-99B9-403678987E5E}" dt="2024-04-04T15:44:48.060" v="1937" actId="478"/>
          <ac:cxnSpMkLst>
            <pc:docMk/>
            <pc:sldMk cId="2270246125" sldId="283"/>
            <ac:cxnSpMk id="22" creationId="{DF348E30-C12D-23AC-44D0-F982D5E78A34}"/>
          </ac:cxnSpMkLst>
        </pc:cxnChg>
        <pc:cxnChg chg="del mod">
          <ac:chgData name="Matteo Midena" userId="a434877e-3762-419e-aeb6-42638f3a4042" providerId="ADAL" clId="{EAF0616D-9A56-4E49-99B9-403678987E5E}" dt="2024-04-04T15:44:46.981" v="1936" actId="478"/>
          <ac:cxnSpMkLst>
            <pc:docMk/>
            <pc:sldMk cId="2270246125" sldId="283"/>
            <ac:cxnSpMk id="53" creationId="{B88468B4-1908-F346-0373-BA0ADAA3DE73}"/>
          </ac:cxnSpMkLst>
        </pc:cxnChg>
      </pc:sldChg>
      <pc:sldChg chg="addSp delSp modSp add mod">
        <pc:chgData name="Matteo Midena" userId="a434877e-3762-419e-aeb6-42638f3a4042" providerId="ADAL" clId="{EAF0616D-9A56-4E49-99B9-403678987E5E}" dt="2024-04-04T15:45:13.116" v="1947" actId="478"/>
        <pc:sldMkLst>
          <pc:docMk/>
          <pc:sldMk cId="426600800" sldId="284"/>
        </pc:sldMkLst>
        <pc:spChg chg="del">
          <ac:chgData name="Matteo Midena" userId="a434877e-3762-419e-aeb6-42638f3a4042" providerId="ADAL" clId="{EAF0616D-9A56-4E49-99B9-403678987E5E}" dt="2024-04-04T15:45:09.335" v="1944" actId="478"/>
          <ac:spMkLst>
            <pc:docMk/>
            <pc:sldMk cId="426600800" sldId="284"/>
            <ac:spMk id="16" creationId="{74A28006-51C9-CCF8-9759-97F9C612707A}"/>
          </ac:spMkLst>
        </pc:spChg>
        <pc:picChg chg="del">
          <ac:chgData name="Matteo Midena" userId="a434877e-3762-419e-aeb6-42638f3a4042" providerId="ADAL" clId="{EAF0616D-9A56-4E49-99B9-403678987E5E}" dt="2024-04-04T15:45:09.335" v="1944" actId="478"/>
          <ac:picMkLst>
            <pc:docMk/>
            <pc:sldMk cId="426600800" sldId="284"/>
            <ac:picMk id="3" creationId="{5DEFD1BA-0B4C-4401-F945-2B04D2AE1791}"/>
          </ac:picMkLst>
        </pc:picChg>
        <pc:picChg chg="add del">
          <ac:chgData name="Matteo Midena" userId="a434877e-3762-419e-aeb6-42638f3a4042" providerId="ADAL" clId="{EAF0616D-9A56-4E49-99B9-403678987E5E}" dt="2024-04-04T15:45:13.116" v="1947" actId="478"/>
          <ac:picMkLst>
            <pc:docMk/>
            <pc:sldMk cId="426600800" sldId="284"/>
            <ac:picMk id="21" creationId="{BD21A442-B298-5F8B-806E-4578560AE100}"/>
          </ac:picMkLst>
        </pc:picChg>
        <pc:cxnChg chg="del mod">
          <ac:chgData name="Matteo Midena" userId="a434877e-3762-419e-aeb6-42638f3a4042" providerId="ADAL" clId="{EAF0616D-9A56-4E49-99B9-403678987E5E}" dt="2024-04-04T15:45:10.268" v="1945" actId="478"/>
          <ac:cxnSpMkLst>
            <pc:docMk/>
            <pc:sldMk cId="426600800" sldId="284"/>
            <ac:cxnSpMk id="22" creationId="{DF348E30-C12D-23AC-44D0-F982D5E78A34}"/>
          </ac:cxnSpMkLst>
        </pc:cxnChg>
        <pc:cxnChg chg="del mod">
          <ac:chgData name="Matteo Midena" userId="a434877e-3762-419e-aeb6-42638f3a4042" providerId="ADAL" clId="{EAF0616D-9A56-4E49-99B9-403678987E5E}" dt="2024-04-04T15:45:09.335" v="1944" actId="478"/>
          <ac:cxnSpMkLst>
            <pc:docMk/>
            <pc:sldMk cId="426600800" sldId="284"/>
            <ac:cxnSpMk id="53" creationId="{B88468B4-1908-F346-0373-BA0ADAA3DE73}"/>
          </ac:cxnSpMkLst>
        </pc:cxnChg>
      </pc:sldChg>
      <pc:sldChg chg="addSp delSp modSp add mod">
        <pc:chgData name="Matteo Midena" userId="a434877e-3762-419e-aeb6-42638f3a4042" providerId="ADAL" clId="{EAF0616D-9A56-4E49-99B9-403678987E5E}" dt="2024-04-04T15:45:48.467" v="1956" actId="1076"/>
        <pc:sldMkLst>
          <pc:docMk/>
          <pc:sldMk cId="3423164727" sldId="285"/>
        </pc:sldMkLst>
        <pc:picChg chg="del">
          <ac:chgData name="Matteo Midena" userId="a434877e-3762-419e-aeb6-42638f3a4042" providerId="ADAL" clId="{EAF0616D-9A56-4E49-99B9-403678987E5E}" dt="2024-04-04T15:45:17.928" v="1948" actId="478"/>
          <ac:picMkLst>
            <pc:docMk/>
            <pc:sldMk cId="3423164727" sldId="285"/>
            <ac:picMk id="3" creationId="{5DEFD1BA-0B4C-4401-F945-2B04D2AE1791}"/>
          </ac:picMkLst>
        </pc:picChg>
        <pc:picChg chg="add mod">
          <ac:chgData name="Matteo Midena" userId="a434877e-3762-419e-aeb6-42638f3a4042" providerId="ADAL" clId="{EAF0616D-9A56-4E49-99B9-403678987E5E}" dt="2024-04-04T15:45:48.467" v="1956" actId="1076"/>
          <ac:picMkLst>
            <pc:docMk/>
            <pc:sldMk cId="3423164727" sldId="285"/>
            <ac:picMk id="6" creationId="{5DC18074-CAA4-0E4A-3029-A6C8EA211115}"/>
          </ac:picMkLst>
        </pc:picChg>
        <pc:cxnChg chg="del mod">
          <ac:chgData name="Matteo Midena" userId="a434877e-3762-419e-aeb6-42638f3a4042" providerId="ADAL" clId="{EAF0616D-9A56-4E49-99B9-403678987E5E}" dt="2024-04-04T15:45:18.582" v="1949" actId="478"/>
          <ac:cxnSpMkLst>
            <pc:docMk/>
            <pc:sldMk cId="3423164727" sldId="285"/>
            <ac:cxnSpMk id="53" creationId="{B88468B4-1908-F346-0373-BA0ADAA3DE73}"/>
          </ac:cxnSpMkLst>
        </pc:cxnChg>
      </pc:sldChg>
      <pc:sldChg chg="addSp modSp add mod">
        <pc:chgData name="Matteo Midena" userId="a434877e-3762-419e-aeb6-42638f3a4042" providerId="ADAL" clId="{EAF0616D-9A56-4E49-99B9-403678987E5E}" dt="2024-04-04T15:46:10.688" v="1960" actId="14100"/>
        <pc:sldMkLst>
          <pc:docMk/>
          <pc:sldMk cId="2510007909" sldId="286"/>
        </pc:sldMkLst>
        <pc:picChg chg="mod">
          <ac:chgData name="Matteo Midena" userId="a434877e-3762-419e-aeb6-42638f3a4042" providerId="ADAL" clId="{EAF0616D-9A56-4E49-99B9-403678987E5E}" dt="2024-04-04T15:46:02.133" v="1958" actId="1076"/>
          <ac:picMkLst>
            <pc:docMk/>
            <pc:sldMk cId="2510007909" sldId="286"/>
            <ac:picMk id="3" creationId="{5DEFD1BA-0B4C-4401-F945-2B04D2AE1791}"/>
          </ac:picMkLst>
        </pc:picChg>
        <pc:picChg chg="add mod">
          <ac:chgData name="Matteo Midena" userId="a434877e-3762-419e-aeb6-42638f3a4042" providerId="ADAL" clId="{EAF0616D-9A56-4E49-99B9-403678987E5E}" dt="2024-04-04T15:45:53.249" v="1957"/>
          <ac:picMkLst>
            <pc:docMk/>
            <pc:sldMk cId="2510007909" sldId="286"/>
            <ac:picMk id="4" creationId="{5395CA0A-3607-6A89-F4F0-63AB59135980}"/>
          </ac:picMkLst>
        </pc:picChg>
        <pc:cxnChg chg="mod">
          <ac:chgData name="Matteo Midena" userId="a434877e-3762-419e-aeb6-42638f3a4042" providerId="ADAL" clId="{EAF0616D-9A56-4E49-99B9-403678987E5E}" dt="2024-04-04T15:46:10.688" v="1960" actId="14100"/>
          <ac:cxnSpMkLst>
            <pc:docMk/>
            <pc:sldMk cId="2510007909" sldId="286"/>
            <ac:cxnSpMk id="53" creationId="{B88468B4-1908-F346-0373-BA0ADAA3DE73}"/>
          </ac:cxnSpMkLst>
        </pc:cxnChg>
      </pc:sldChg>
      <pc:sldChg chg="delSp modSp add mod">
        <pc:chgData name="Matteo Midena" userId="a434877e-3762-419e-aeb6-42638f3a4042" providerId="ADAL" clId="{EAF0616D-9A56-4E49-99B9-403678987E5E}" dt="2024-04-04T15:46:46.084" v="1964" actId="478"/>
        <pc:sldMkLst>
          <pc:docMk/>
          <pc:sldMk cId="2422314807" sldId="287"/>
        </pc:sldMkLst>
        <pc:spChg chg="del">
          <ac:chgData name="Matteo Midena" userId="a434877e-3762-419e-aeb6-42638f3a4042" providerId="ADAL" clId="{EAF0616D-9A56-4E49-99B9-403678987E5E}" dt="2024-04-04T15:46:45.163" v="1963" actId="478"/>
          <ac:spMkLst>
            <pc:docMk/>
            <pc:sldMk cId="2422314807" sldId="287"/>
            <ac:spMk id="21" creationId="{996CC99E-AA38-DB6B-D9AF-B99228434A95}"/>
          </ac:spMkLst>
        </pc:spChg>
        <pc:picChg chg="del">
          <ac:chgData name="Matteo Midena" userId="a434877e-3762-419e-aeb6-42638f3a4042" providerId="ADAL" clId="{EAF0616D-9A56-4E49-99B9-403678987E5E}" dt="2024-04-04T15:46:45.163" v="1963" actId="478"/>
          <ac:picMkLst>
            <pc:docMk/>
            <pc:sldMk cId="2422314807" sldId="287"/>
            <ac:picMk id="7" creationId="{34DE2463-944B-0F19-CFB6-35C368C219B9}"/>
          </ac:picMkLst>
        </pc:picChg>
        <pc:picChg chg="del">
          <ac:chgData name="Matteo Midena" userId="a434877e-3762-419e-aeb6-42638f3a4042" providerId="ADAL" clId="{EAF0616D-9A56-4E49-99B9-403678987E5E}" dt="2024-04-04T15:46:45.163" v="1963" actId="478"/>
          <ac:picMkLst>
            <pc:docMk/>
            <pc:sldMk cId="2422314807" sldId="287"/>
            <ac:picMk id="11" creationId="{6C27ECF5-F864-A8F8-006A-1636A1C58B24}"/>
          </ac:picMkLst>
        </pc:picChg>
        <pc:cxnChg chg="del mod">
          <ac:chgData name="Matteo Midena" userId="a434877e-3762-419e-aeb6-42638f3a4042" providerId="ADAL" clId="{EAF0616D-9A56-4E49-99B9-403678987E5E}" dt="2024-04-04T15:46:46.084" v="1964" actId="478"/>
          <ac:cxnSpMkLst>
            <pc:docMk/>
            <pc:sldMk cId="2422314807" sldId="287"/>
            <ac:cxnSpMk id="27" creationId="{845FF501-D3C4-73B3-8CA6-30098A90E99C}"/>
          </ac:cxnSpMkLst>
        </pc:cxnChg>
      </pc:sldChg>
      <pc:sldChg chg="addSp delSp modSp add mod">
        <pc:chgData name="Matteo Midena" userId="a434877e-3762-419e-aeb6-42638f3a4042" providerId="ADAL" clId="{EAF0616D-9A56-4E49-99B9-403678987E5E}" dt="2024-04-05T13:31:09.025" v="2657" actId="1076"/>
        <pc:sldMkLst>
          <pc:docMk/>
          <pc:sldMk cId="3329034973" sldId="288"/>
        </pc:sldMkLst>
        <pc:spChg chg="mod">
          <ac:chgData name="Matteo Midena" userId="a434877e-3762-419e-aeb6-42638f3a4042" providerId="ADAL" clId="{EAF0616D-9A56-4E49-99B9-403678987E5E}" dt="2024-04-05T13:30:14.519" v="2645" actId="207"/>
          <ac:spMkLst>
            <pc:docMk/>
            <pc:sldMk cId="3329034973" sldId="288"/>
            <ac:spMk id="21" creationId="{996CC99E-AA38-DB6B-D9AF-B99228434A95}"/>
          </ac:spMkLst>
        </pc:spChg>
        <pc:picChg chg="add del mod">
          <ac:chgData name="Matteo Midena" userId="a434877e-3762-419e-aeb6-42638f3a4042" providerId="ADAL" clId="{EAF0616D-9A56-4E49-99B9-403678987E5E}" dt="2024-04-05T13:30:44.485" v="2652" actId="478"/>
          <ac:picMkLst>
            <pc:docMk/>
            <pc:sldMk cId="3329034973" sldId="288"/>
            <ac:picMk id="9" creationId="{CCC5D09C-E4EF-DC58-4499-6EBB52A9CD60}"/>
          </ac:picMkLst>
        </pc:picChg>
        <pc:picChg chg="add mod">
          <ac:chgData name="Matteo Midena" userId="a434877e-3762-419e-aeb6-42638f3a4042" providerId="ADAL" clId="{EAF0616D-9A56-4E49-99B9-403678987E5E}" dt="2024-04-05T13:31:09.025" v="2657" actId="1076"/>
          <ac:picMkLst>
            <pc:docMk/>
            <pc:sldMk cId="3329034973" sldId="288"/>
            <ac:picMk id="12" creationId="{1D8AFEC8-7AF4-B5F5-95CD-F7F05DDEC723}"/>
          </ac:picMkLst>
        </pc:picChg>
      </pc:sldChg>
      <pc:sldChg chg="addSp delSp add mod">
        <pc:chgData name="Matteo Midena" userId="a434877e-3762-419e-aeb6-42638f3a4042" providerId="ADAL" clId="{EAF0616D-9A56-4E49-99B9-403678987E5E}" dt="2024-04-04T15:48:18.415" v="1976" actId="478"/>
        <pc:sldMkLst>
          <pc:docMk/>
          <pc:sldMk cId="3153006045" sldId="289"/>
        </pc:sldMkLst>
        <pc:spChg chg="add del">
          <ac:chgData name="Matteo Midena" userId="a434877e-3762-419e-aeb6-42638f3a4042" providerId="ADAL" clId="{EAF0616D-9A56-4E49-99B9-403678987E5E}" dt="2024-04-04T15:48:15.648" v="1975" actId="478"/>
          <ac:spMkLst>
            <pc:docMk/>
            <pc:sldMk cId="3153006045" sldId="289"/>
            <ac:spMk id="8" creationId="{EDBA00CA-62D2-909B-69AD-0BCDEAE69503}"/>
          </ac:spMkLst>
        </pc:spChg>
        <pc:spChg chg="add del">
          <ac:chgData name="Matteo Midena" userId="a434877e-3762-419e-aeb6-42638f3a4042" providerId="ADAL" clId="{EAF0616D-9A56-4E49-99B9-403678987E5E}" dt="2024-04-04T15:48:18.415" v="1976" actId="478"/>
          <ac:spMkLst>
            <pc:docMk/>
            <pc:sldMk cId="3153006045" sldId="289"/>
            <ac:spMk id="9" creationId="{EE842DF2-DB1F-8255-D717-C81280507F14}"/>
          </ac:spMkLst>
        </pc:spChg>
        <pc:spChg chg="add del">
          <ac:chgData name="Matteo Midena" userId="a434877e-3762-419e-aeb6-42638f3a4042" providerId="ADAL" clId="{EAF0616D-9A56-4E49-99B9-403678987E5E}" dt="2024-04-04T15:48:15.648" v="1975" actId="478"/>
          <ac:spMkLst>
            <pc:docMk/>
            <pc:sldMk cId="3153006045" sldId="289"/>
            <ac:spMk id="12" creationId="{A12DAD9B-06E2-CD8A-5441-3DEC10066B18}"/>
          </ac:spMkLst>
        </pc:spChg>
        <pc:spChg chg="add del">
          <ac:chgData name="Matteo Midena" userId="a434877e-3762-419e-aeb6-42638f3a4042" providerId="ADAL" clId="{EAF0616D-9A56-4E49-99B9-403678987E5E}" dt="2024-04-04T15:48:18.415" v="1976" actId="478"/>
          <ac:spMkLst>
            <pc:docMk/>
            <pc:sldMk cId="3153006045" sldId="289"/>
            <ac:spMk id="13" creationId="{DCD78524-5A3B-97D9-ED31-739CBF519AE8}"/>
          </ac:spMkLst>
        </pc:spChg>
        <pc:spChg chg="add del">
          <ac:chgData name="Matteo Midena" userId="a434877e-3762-419e-aeb6-42638f3a4042" providerId="ADAL" clId="{EAF0616D-9A56-4E49-99B9-403678987E5E}" dt="2024-04-04T15:48:15.648" v="1975" actId="478"/>
          <ac:spMkLst>
            <pc:docMk/>
            <pc:sldMk cId="3153006045" sldId="289"/>
            <ac:spMk id="14" creationId="{8E75C233-B290-C76F-AE2F-9C93099C60F9}"/>
          </ac:spMkLst>
        </pc:spChg>
        <pc:spChg chg="add del">
          <ac:chgData name="Matteo Midena" userId="a434877e-3762-419e-aeb6-42638f3a4042" providerId="ADAL" clId="{EAF0616D-9A56-4E49-99B9-403678987E5E}" dt="2024-04-04T15:48:18.415" v="1976" actId="478"/>
          <ac:spMkLst>
            <pc:docMk/>
            <pc:sldMk cId="3153006045" sldId="289"/>
            <ac:spMk id="15" creationId="{722C65DC-D4AC-422C-75A3-38B58F58F9E3}"/>
          </ac:spMkLst>
        </pc:spChg>
      </pc:sldChg>
      <pc:sldChg chg="addSp modSp add mod">
        <pc:chgData name="Matteo Midena" userId="a434877e-3762-419e-aeb6-42638f3a4042" providerId="ADAL" clId="{EAF0616D-9A56-4E49-99B9-403678987E5E}" dt="2024-04-05T14:46:30.019" v="2992" actId="1076"/>
        <pc:sldMkLst>
          <pc:docMk/>
          <pc:sldMk cId="2825432015" sldId="290"/>
        </pc:sldMkLst>
        <pc:picChg chg="add mod">
          <ac:chgData name="Matteo Midena" userId="a434877e-3762-419e-aeb6-42638f3a4042" providerId="ADAL" clId="{EAF0616D-9A56-4E49-99B9-403678987E5E}" dt="2024-04-05T14:46:30.019" v="2992" actId="1076"/>
          <ac:picMkLst>
            <pc:docMk/>
            <pc:sldMk cId="2825432015" sldId="290"/>
            <ac:picMk id="20" creationId="{07E69F58-34F2-4797-B47B-9AE081217E0E}"/>
          </ac:picMkLst>
        </pc:picChg>
        <pc:picChg chg="add mod">
          <ac:chgData name="Matteo Midena" userId="a434877e-3762-419e-aeb6-42638f3a4042" providerId="ADAL" clId="{EAF0616D-9A56-4E49-99B9-403678987E5E}" dt="2024-04-05T14:46:30.019" v="2992" actId="1076"/>
          <ac:picMkLst>
            <pc:docMk/>
            <pc:sldMk cId="2825432015" sldId="290"/>
            <ac:picMk id="21" creationId="{6D4A26A0-257B-187F-CDED-11187399DF4A}"/>
          </ac:picMkLst>
        </pc:picChg>
        <pc:picChg chg="add mod">
          <ac:chgData name="Matteo Midena" userId="a434877e-3762-419e-aeb6-42638f3a4042" providerId="ADAL" clId="{EAF0616D-9A56-4E49-99B9-403678987E5E}" dt="2024-04-05T14:46:14.737" v="2989" actId="1076"/>
          <ac:picMkLst>
            <pc:docMk/>
            <pc:sldMk cId="2825432015" sldId="290"/>
            <ac:picMk id="22" creationId="{7365D613-668A-F972-9E59-ED5EF01D2F9F}"/>
          </ac:picMkLst>
        </pc:picChg>
        <pc:picChg chg="add mod">
          <ac:chgData name="Matteo Midena" userId="a434877e-3762-419e-aeb6-42638f3a4042" providerId="ADAL" clId="{EAF0616D-9A56-4E49-99B9-403678987E5E}" dt="2024-04-05T14:46:14.737" v="2989" actId="1076"/>
          <ac:picMkLst>
            <pc:docMk/>
            <pc:sldMk cId="2825432015" sldId="290"/>
            <ac:picMk id="23" creationId="{AFA7BF6F-57A1-D0D8-F37E-5E9998FB14B2}"/>
          </ac:picMkLst>
        </pc:picChg>
      </pc:sldChg>
      <pc:sldChg chg="add">
        <pc:chgData name="Matteo Midena" userId="a434877e-3762-419e-aeb6-42638f3a4042" providerId="ADAL" clId="{EAF0616D-9A56-4E49-99B9-403678987E5E}" dt="2024-04-04T15:48:23.675" v="1977" actId="2890"/>
        <pc:sldMkLst>
          <pc:docMk/>
          <pc:sldMk cId="953111090" sldId="291"/>
        </pc:sldMkLst>
      </pc:sldChg>
      <pc:sldChg chg="addSp modSp new mod modShow">
        <pc:chgData name="Matteo Midena" userId="a434877e-3762-419e-aeb6-42638f3a4042" providerId="ADAL" clId="{EAF0616D-9A56-4E49-99B9-403678987E5E}" dt="2024-04-05T13:34:00.738" v="2667" actId="729"/>
        <pc:sldMkLst>
          <pc:docMk/>
          <pc:sldMk cId="2150698376" sldId="292"/>
        </pc:sldMkLst>
        <pc:spChg chg="add mod">
          <ac:chgData name="Matteo Midena" userId="a434877e-3762-419e-aeb6-42638f3a4042" providerId="ADAL" clId="{EAF0616D-9A56-4E49-99B9-403678987E5E}" dt="2024-04-05T13:32:58.534" v="2660" actId="1076"/>
          <ac:spMkLst>
            <pc:docMk/>
            <pc:sldMk cId="2150698376" sldId="292"/>
            <ac:spMk id="4" creationId="{2DBFCFFB-1945-7F45-79C8-8C627CFC2CED}"/>
          </ac:spMkLst>
        </pc:spChg>
        <pc:spChg chg="add mod">
          <ac:chgData name="Matteo Midena" userId="a434877e-3762-419e-aeb6-42638f3a4042" providerId="ADAL" clId="{EAF0616D-9A56-4E49-99B9-403678987E5E}" dt="2024-04-05T13:33:07.308" v="2661" actId="1076"/>
          <ac:spMkLst>
            <pc:docMk/>
            <pc:sldMk cId="2150698376" sldId="292"/>
            <ac:spMk id="5" creationId="{C6A02B23-41E9-C19A-4422-B4C948D19697}"/>
          </ac:spMkLst>
        </pc:spChg>
        <pc:spChg chg="add mod">
          <ac:chgData name="Matteo Midena" userId="a434877e-3762-419e-aeb6-42638f3a4042" providerId="ADAL" clId="{EAF0616D-9A56-4E49-99B9-403678987E5E}" dt="2024-04-05T13:32:58.534" v="2660" actId="1076"/>
          <ac:spMkLst>
            <pc:docMk/>
            <pc:sldMk cId="2150698376" sldId="292"/>
            <ac:spMk id="6" creationId="{B344B382-DB42-2341-41E9-58E7DAB706C9}"/>
          </ac:spMkLst>
        </pc:spChg>
        <pc:spChg chg="add mod">
          <ac:chgData name="Matteo Midena" userId="a434877e-3762-419e-aeb6-42638f3a4042" providerId="ADAL" clId="{EAF0616D-9A56-4E49-99B9-403678987E5E}" dt="2024-04-05T13:32:58.534" v="2660" actId="1076"/>
          <ac:spMkLst>
            <pc:docMk/>
            <pc:sldMk cId="2150698376" sldId="292"/>
            <ac:spMk id="7" creationId="{4A7E7E97-D126-956E-0993-4AB230937A09}"/>
          </ac:spMkLst>
        </pc:spChg>
      </pc:sldChg>
      <pc:sldChg chg="addSp modSp new mod">
        <pc:chgData name="Matteo Midena" userId="a434877e-3762-419e-aeb6-42638f3a4042" providerId="ADAL" clId="{EAF0616D-9A56-4E49-99B9-403678987E5E}" dt="2024-04-05T13:33:43.669" v="2666" actId="1076"/>
        <pc:sldMkLst>
          <pc:docMk/>
          <pc:sldMk cId="3243725049" sldId="293"/>
        </pc:sldMkLst>
        <pc:spChg chg="add mod">
          <ac:chgData name="Matteo Midena" userId="a434877e-3762-419e-aeb6-42638f3a4042" providerId="ADAL" clId="{EAF0616D-9A56-4E49-99B9-403678987E5E}" dt="2024-04-05T13:33:43.669" v="2666" actId="1076"/>
          <ac:spMkLst>
            <pc:docMk/>
            <pc:sldMk cId="3243725049" sldId="293"/>
            <ac:spMk id="2" creationId="{62A1E01A-89E8-0CF5-8B65-1C6F18BD33BB}"/>
          </ac:spMkLst>
        </pc:spChg>
      </pc:sldChg>
      <pc:sldChg chg="add mod modShow">
        <pc:chgData name="Matteo Midena" userId="a434877e-3762-419e-aeb6-42638f3a4042" providerId="ADAL" clId="{EAF0616D-9A56-4E49-99B9-403678987E5E}" dt="2024-04-05T14:26:51.196" v="2669" actId="729"/>
        <pc:sldMkLst>
          <pc:docMk/>
          <pc:sldMk cId="3063362121" sldId="294"/>
        </pc:sldMkLst>
      </pc:sldChg>
      <pc:sldChg chg="add mod modShow">
        <pc:chgData name="Matteo Midena" userId="a434877e-3762-419e-aeb6-42638f3a4042" providerId="ADAL" clId="{EAF0616D-9A56-4E49-99B9-403678987E5E}" dt="2024-04-05T14:27:00.386" v="2672" actId="729"/>
        <pc:sldMkLst>
          <pc:docMk/>
          <pc:sldMk cId="2950352799" sldId="295"/>
        </pc:sldMkLst>
      </pc:sldChg>
      <pc:sldChg chg="add mod modShow">
        <pc:chgData name="Matteo Midena" userId="a434877e-3762-419e-aeb6-42638f3a4042" providerId="ADAL" clId="{EAF0616D-9A56-4E49-99B9-403678987E5E}" dt="2024-04-05T14:27:02.556" v="2673" actId="729"/>
        <pc:sldMkLst>
          <pc:docMk/>
          <pc:sldMk cId="129815138" sldId="296"/>
        </pc:sldMkLst>
      </pc:sldChg>
      <pc:sldChg chg="addSp delSp modSp new mod">
        <pc:chgData name="Matteo Midena" userId="a434877e-3762-419e-aeb6-42638f3a4042" providerId="ADAL" clId="{EAF0616D-9A56-4E49-99B9-403678987E5E}" dt="2024-04-05T14:42:32.262" v="2984" actId="1076"/>
        <pc:sldMkLst>
          <pc:docMk/>
          <pc:sldMk cId="2679754062" sldId="297"/>
        </pc:sldMkLst>
        <pc:spChg chg="mod">
          <ac:chgData name="Matteo Midena" userId="a434877e-3762-419e-aeb6-42638f3a4042" providerId="ADAL" clId="{EAF0616D-9A56-4E49-99B9-403678987E5E}" dt="2024-04-05T14:37:47.655" v="2916" actId="20577"/>
          <ac:spMkLst>
            <pc:docMk/>
            <pc:sldMk cId="2679754062" sldId="297"/>
            <ac:spMk id="2" creationId="{99DED0FE-7701-78E4-B093-F7AB6395375A}"/>
          </ac:spMkLst>
        </pc:spChg>
        <pc:spChg chg="add mod">
          <ac:chgData name="Matteo Midena" userId="a434877e-3762-419e-aeb6-42638f3a4042" providerId="ADAL" clId="{EAF0616D-9A56-4E49-99B9-403678987E5E}" dt="2024-04-05T14:38:19.047" v="2945" actId="1076"/>
          <ac:spMkLst>
            <pc:docMk/>
            <pc:sldMk cId="2679754062" sldId="297"/>
            <ac:spMk id="9" creationId="{ADF114D2-F405-C482-B0FD-09505CEEC13E}"/>
          </ac:spMkLst>
        </pc:spChg>
        <pc:spChg chg="add mod">
          <ac:chgData name="Matteo Midena" userId="a434877e-3762-419e-aeb6-42638f3a4042" providerId="ADAL" clId="{EAF0616D-9A56-4E49-99B9-403678987E5E}" dt="2024-04-05T14:42:32.262" v="2984" actId="1076"/>
          <ac:spMkLst>
            <pc:docMk/>
            <pc:sldMk cId="2679754062" sldId="297"/>
            <ac:spMk id="10" creationId="{38A035A8-C479-432E-D835-F57B011159A8}"/>
          </ac:spMkLst>
        </pc:spChg>
        <pc:picChg chg="add del mod">
          <ac:chgData name="Matteo Midena" userId="a434877e-3762-419e-aeb6-42638f3a4042" providerId="ADAL" clId="{EAF0616D-9A56-4E49-99B9-403678987E5E}" dt="2024-04-05T14:37:25.413" v="2903" actId="478"/>
          <ac:picMkLst>
            <pc:docMk/>
            <pc:sldMk cId="2679754062" sldId="297"/>
            <ac:picMk id="6" creationId="{6A6251F6-AB6B-BD73-D57B-5A0C9548DAD7}"/>
          </ac:picMkLst>
        </pc:picChg>
        <pc:picChg chg="add mod">
          <ac:chgData name="Matteo Midena" userId="a434877e-3762-419e-aeb6-42638f3a4042" providerId="ADAL" clId="{EAF0616D-9A56-4E49-99B9-403678987E5E}" dt="2024-04-05T14:37:39.731" v="2912" actId="1076"/>
          <ac:picMkLst>
            <pc:docMk/>
            <pc:sldMk cId="2679754062" sldId="297"/>
            <ac:picMk id="8" creationId="{338D780F-D27D-FC1D-37BB-92EBA8380516}"/>
          </ac:picMkLst>
        </pc:picChg>
        <pc:picChg chg="add del mod">
          <ac:chgData name="Matteo Midena" userId="a434877e-3762-419e-aeb6-42638f3a4042" providerId="ADAL" clId="{EAF0616D-9A56-4E49-99B9-403678987E5E}" dt="2024-04-05T14:42:14.279" v="2978" actId="478"/>
          <ac:picMkLst>
            <pc:docMk/>
            <pc:sldMk cId="2679754062" sldId="297"/>
            <ac:picMk id="12" creationId="{5F3CF38E-C1DB-0D9A-4638-86A93A1BC855}"/>
          </ac:picMkLst>
        </pc:picChg>
        <pc:picChg chg="add mod">
          <ac:chgData name="Matteo Midena" userId="a434877e-3762-419e-aeb6-42638f3a4042" providerId="ADAL" clId="{EAF0616D-9A56-4E49-99B9-403678987E5E}" dt="2024-04-05T14:42:29.178" v="2983" actId="1076"/>
          <ac:picMkLst>
            <pc:docMk/>
            <pc:sldMk cId="2679754062" sldId="297"/>
            <ac:picMk id="14" creationId="{D1713C02-DB81-3EF5-1907-BEDB72405FD4}"/>
          </ac:picMkLst>
        </pc:picChg>
      </pc:sldChg>
      <pc:sldChg chg="addSp modSp add mod">
        <pc:chgData name="Matteo Midena" userId="a434877e-3762-419e-aeb6-42638f3a4042" providerId="ADAL" clId="{EAF0616D-9A56-4E49-99B9-403678987E5E}" dt="2024-04-05T14:47:26.003" v="3006" actId="166"/>
        <pc:sldMkLst>
          <pc:docMk/>
          <pc:sldMk cId="2895120852" sldId="298"/>
        </pc:sldMkLst>
        <pc:picChg chg="add mod ord">
          <ac:chgData name="Matteo Midena" userId="a434877e-3762-419e-aeb6-42638f3a4042" providerId="ADAL" clId="{EAF0616D-9A56-4E49-99B9-403678987E5E}" dt="2024-04-05T14:47:22.607" v="3005" actId="166"/>
          <ac:picMkLst>
            <pc:docMk/>
            <pc:sldMk cId="2895120852" sldId="298"/>
            <ac:picMk id="9" creationId="{4DA5B3AD-EAEC-11AE-1127-B597099E63F7}"/>
          </ac:picMkLst>
        </pc:picChg>
        <pc:picChg chg="add mod">
          <ac:chgData name="Matteo Midena" userId="a434877e-3762-419e-aeb6-42638f3a4042" providerId="ADAL" clId="{EAF0616D-9A56-4E49-99B9-403678987E5E}" dt="2024-04-05T14:47:10.032" v="3000" actId="1076"/>
          <ac:picMkLst>
            <pc:docMk/>
            <pc:sldMk cId="2895120852" sldId="298"/>
            <ac:picMk id="13" creationId="{C34A9729-27E4-E33F-4435-C4728ACF7922}"/>
          </ac:picMkLst>
        </pc:picChg>
        <pc:picChg chg="add mod ord">
          <ac:chgData name="Matteo Midena" userId="a434877e-3762-419e-aeb6-42638f3a4042" providerId="ADAL" clId="{EAF0616D-9A56-4E49-99B9-403678987E5E}" dt="2024-04-05T14:47:26.003" v="3006" actId="166"/>
          <ac:picMkLst>
            <pc:docMk/>
            <pc:sldMk cId="2895120852" sldId="298"/>
            <ac:picMk id="15" creationId="{BA7A1865-F9F6-BBB1-9B1D-0AB683452D49}"/>
          </ac:picMkLst>
        </pc:picChg>
      </pc:sldChg>
      <pc:sldChg chg="addSp modSp add mod">
        <pc:chgData name="Matteo Midena" userId="a434877e-3762-419e-aeb6-42638f3a4042" providerId="ADAL" clId="{EAF0616D-9A56-4E49-99B9-403678987E5E}" dt="2024-04-05T14:53:02.318" v="3045" actId="1076"/>
        <pc:sldMkLst>
          <pc:docMk/>
          <pc:sldMk cId="3648943610" sldId="299"/>
        </pc:sldMkLst>
        <pc:spChg chg="add mod">
          <ac:chgData name="Matteo Midena" userId="a434877e-3762-419e-aeb6-42638f3a4042" providerId="ADAL" clId="{EAF0616D-9A56-4E49-99B9-403678987E5E}" dt="2024-04-05T14:53:02.318" v="3045" actId="1076"/>
          <ac:spMkLst>
            <pc:docMk/>
            <pc:sldMk cId="3648943610" sldId="299"/>
            <ac:spMk id="27" creationId="{800B9EB9-57C5-A69A-2EE1-27F29D88C37F}"/>
          </ac:spMkLst>
        </pc:spChg>
        <pc:picChg chg="add mod">
          <ac:chgData name="Matteo Midena" userId="a434877e-3762-419e-aeb6-42638f3a4042" providerId="ADAL" clId="{EAF0616D-9A56-4E49-99B9-403678987E5E}" dt="2024-04-05T14:53:02.318" v="3045" actId="1076"/>
          <ac:picMkLst>
            <pc:docMk/>
            <pc:sldMk cId="3648943610" sldId="299"/>
            <ac:picMk id="20" creationId="{7F0E0D6E-4776-ABCB-6673-DFB58F33C1A7}"/>
          </ac:picMkLst>
        </pc:picChg>
        <pc:picChg chg="add mod">
          <ac:chgData name="Matteo Midena" userId="a434877e-3762-419e-aeb6-42638f3a4042" providerId="ADAL" clId="{EAF0616D-9A56-4E49-99B9-403678987E5E}" dt="2024-04-05T14:53:02.318" v="3045" actId="1076"/>
          <ac:picMkLst>
            <pc:docMk/>
            <pc:sldMk cId="3648943610" sldId="299"/>
            <ac:picMk id="21" creationId="{FE97B911-F4DB-F466-B3A8-ABD3969D4E24}"/>
          </ac:picMkLst>
        </pc:picChg>
        <pc:cxnChg chg="add mod">
          <ac:chgData name="Matteo Midena" userId="a434877e-3762-419e-aeb6-42638f3a4042" providerId="ADAL" clId="{EAF0616D-9A56-4E49-99B9-403678987E5E}" dt="2024-04-05T14:53:02.318" v="3045" actId="1076"/>
          <ac:cxnSpMkLst>
            <pc:docMk/>
            <pc:sldMk cId="3648943610" sldId="299"/>
            <ac:cxnSpMk id="23" creationId="{95F5E594-04B9-6C78-5FBC-47C835AE606A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4T13:07:00.8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1295 24575,'2'-4'0,"0"1"0,1-1 0,-1 1 0,0 0 0,1-1 0,0 1 0,0 1 0,0-1 0,0 0 0,0 1 0,0-1 0,1 1 0,-1 0 0,5-2 0,-1 0 0,38-23 0,2 1 0,75-29 0,107-26 0,-142 52 0,656-189 0,-324 150 0,-233 44 0,-126 15 0,1 3 0,-1 3 0,1 2 0,97 11 0,-129-6 0,0 2 0,-1 1 0,0 1 0,0 1 0,-1 1 0,0 2 0,-1 1 0,0 1 0,-1 1 0,-1 1 0,36 30 0,-42-30 0,-1 0 0,-1 1 0,0 1 0,25 38 0,-35-45 0,0 0 0,-1 1 0,0-1 0,0 1 0,-2 1 0,1-1 0,-2 0 0,0 1 0,0 0 0,-1 22 0,0-30 0,-1 0 0,0 0 0,0 0 0,0 0 0,-1-1 0,1 1 0,-1 0 0,0 0 0,-1 0 0,1-1 0,-1 1 0,0-1 0,0 1 0,-1-1 0,1 0 0,-1 0 0,0 0 0,0 0 0,0 0 0,-1 0 0,1-1 0,-1 0 0,0 0 0,0 0 0,0 0 0,0 0 0,0-1 0,-1 0 0,1 0 0,-1 0 0,-5 1 0,-18 7 0,0-2 0,-1 0 0,0-2 0,0-2 0,-1 0 0,-56-2 0,63-3 0,0-2 0,-1-1 0,1 0 0,0-2 0,1-1 0,-1 0 0,2-2 0,-1 0 0,-23-15 0,32 17 0,1-1 0,0 0 0,1-1 0,0 0 0,0 0 0,1-1 0,0-1 0,-15-21 0,19 22 0,0 0 0,1 0 0,1 0 0,0-1 0,0 0 0,1 0 0,1 0 0,-1 0 0,2-1 0,0 1 0,0-19 0,2 3 279,1 1-1,1-1 0,1 1 1,12-41-1,-5 35-808,2 0 0,0 0 0,2 1 0,2 1 0,32-46 0,-16 34-183,2 1-1,1 2 0,2 2 0,2 1 1,1 2-1,58-36 0,-50 40 1622,1 3 0,2 2-1,1 3 1,90-27-1,81-6 2443,-78 27-4454,-8 6 1104,1 7 0,0 5 0,206 13 0,411 75 0,-719-73 0,300 49 0,-263-37 0,0 3 0,104 43 0,-108-30 0,-1 3 0,-2 2 0,-2 4 0,-1 3 0,-3 2 0,-1 3 0,81 89 0,-102-91 0,-2 2 0,-2 2 0,-3 1 0,-1 1 0,33 86 0,-43-82 0,-2 1 0,20 111 0,-26-106 0,15 132 0,-23-144 0,1 92 0,-7-103 0,2 1 0,10 60 0,-5-58 0,-1 1 0,-3-1 0,-2 1 0,-5 48 0,5-92 0,0 0 0,0 0 0,0 0 0,0-1 0,-1 1 0,1 0 0,0 0 0,0 0 0,-1-1 0,1 1 0,0 0 0,-1 0 0,1-1 0,-1 1 0,1 0 0,-1 0 0,1-1 0,-1 1 0,1-1 0,-1 1 0,0 0 0,1-1 0,-1 1 0,0-1 0,1 0 0,-1 1 0,0-1 0,0 1 0,1-1 0,-1 0 0,-1 1 0,-1-1 0,1 0 0,-1 0 0,0-1 0,1 1 0,-1 0 0,1-1 0,-1 0 0,1 0 0,-1 1 0,-3-3 0,-52-32 0,31 16 0,2 0 0,0-2 0,0-1 0,2-1 0,1-1 0,1 0 0,-22-35 0,42 58 0,0 0 0,1 0 0,-1 1 0,1-1 0,-1 0 0,1 0 0,-1 0 0,1 1 0,0-1 0,-1 0 0,1 0 0,0 0 0,0 0 0,-1 0 0,1 0 0,0 0 0,0 0 0,0 0 0,0 0 0,0 0 0,1 0 0,-1 0 0,0 0 0,1-1 0,-1 2 0,1 0 0,0-1 0,0 1 0,0 0 0,0 0 0,0 0 0,0-1 0,-1 1 0,1 0 0,0 0 0,0 0 0,0 0 0,0 1 0,0-1 0,0 0 0,-1 0 0,1 1 0,0-1 0,1 1 0,47 24 0,0 11 0,50 46 0,7 6 0,-104-86 0,0-1 0,0 0 0,1 1 0,-1-1 0,0 0 0,1-1 0,-1 1 0,0 0 0,1-1 0,-1 1 0,1-1 0,-1 0 0,1 0 0,-1 0 0,1 0 0,-1 0 0,1 0 0,-1-1 0,1 1 0,-1-1 0,1 0 0,-1 0 0,0 0 0,0 0 0,1 0 0,-1 0 0,0-1 0,0 1 0,0-1 0,3-2 0,8-8 0,0-1 0,-1 0 0,16-23 0,3-1 0,86-84-1365,-104 108-5461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4T13:07:00.8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1295 24575,'2'-4'0,"0"1"0,1-1 0,-1 1 0,0 0 0,1-1 0,0 1 0,0 1 0,0-1 0,0 0 0,0 1 0,0-1 0,1 1 0,-1 0 0,5-2 0,-1 0 0,38-23 0,2 1 0,75-29 0,107-26 0,-142 52 0,656-189 0,-324 150 0,-233 44 0,-126 15 0,1 3 0,-1 3 0,1 2 0,97 11 0,-129-6 0,0 2 0,-1 1 0,0 1 0,0 1 0,-1 1 0,0 2 0,-1 1 0,0 1 0,-1 1 0,-1 1 0,36 30 0,-42-30 0,-1 0 0,-1 1 0,0 1 0,25 38 0,-35-45 0,0 0 0,-1 1 0,0-1 0,0 1 0,-2 1 0,1-1 0,-2 0 0,0 1 0,0 0 0,-1 22 0,0-30 0,-1 0 0,0 0 0,0 0 0,0 0 0,-1-1 0,1 1 0,-1 0 0,0 0 0,-1 0 0,1-1 0,-1 1 0,0-1 0,0 1 0,-1-1 0,1 0 0,-1 0 0,0 0 0,0 0 0,0 0 0,-1 0 0,1-1 0,-1 0 0,0 0 0,0 0 0,0 0 0,0 0 0,0-1 0,-1 0 0,1 0 0,-1 0 0,-5 1 0,-18 7 0,0-2 0,-1 0 0,0-2 0,0-2 0,-1 0 0,-56-2 0,63-3 0,0-2 0,-1-1 0,1 0 0,0-2 0,1-1 0,-1 0 0,2-2 0,-1 0 0,-23-15 0,32 17 0,1-1 0,0 0 0,1-1 0,0 0 0,0 0 0,1-1 0,0-1 0,-15-21 0,19 22 0,0 0 0,1 0 0,1 0 0,0-1 0,0 0 0,1 0 0,1 0 0,-1 0 0,2-1 0,0 1 0,0-19 0,2 3 279,1 1-1,1-1 0,1 1 1,12-41-1,-5 35-808,2 0 0,0 0 0,2 1 0,2 1 0,32-46 0,-16 34-183,2 1-1,1 2 0,2 2 0,2 1 1,1 2-1,58-36 0,-50 40 1622,1 3 0,2 2-1,1 3 1,90-27-1,81-6 2443,-78 27-4454,-8 6 1104,1 7 0,0 5 0,206 13 0,411 75 0,-719-73 0,300 49 0,-263-37 0,0 3 0,104 43 0,-108-30 0,-1 3 0,-2 2 0,-2 4 0,-1 3 0,-3 2 0,-1 3 0,81 89 0,-102-91 0,-2 2 0,-2 2 0,-3 1 0,-1 1 0,33 86 0,-43-82 0,-2 1 0,20 111 0,-26-106 0,15 132 0,-23-144 0,1 92 0,-7-103 0,2 1 0,10 60 0,-5-58 0,-1 1 0,-3-1 0,-2 1 0,-5 48 0,5-92 0,0 0 0,0 0 0,0 0 0,0-1 0,-1 1 0,1 0 0,0 0 0,0 0 0,-1-1 0,1 1 0,0 0 0,-1 0 0,1-1 0,-1 1 0,1 0 0,-1 0 0,1-1 0,-1 1 0,1-1 0,-1 1 0,0 0 0,1-1 0,-1 1 0,0-1 0,1 0 0,-1 1 0,0-1 0,0 1 0,1-1 0,-1 0 0,-1 1 0,-1-1 0,1 0 0,-1 0 0,0-1 0,1 1 0,-1 0 0,1-1 0,-1 0 0,1 0 0,-1 1 0,-3-3 0,-52-32 0,31 16 0,2 0 0,0-2 0,0-1 0,2-1 0,1-1 0,1 0 0,-22-35 0,42 58 0,0 0 0,1 0 0,-1 1 0,1-1 0,-1 0 0,1 0 0,-1 0 0,1 1 0,0-1 0,-1 0 0,1 0 0,0 0 0,0 0 0,-1 0 0,1 0 0,0 0 0,0 0 0,0 0 0,0 0 0,0 0 0,1 0 0,-1 0 0,0 0 0,1-1 0,-1 2 0,1 0 0,0-1 0,0 1 0,0 0 0,0 0 0,0 0 0,0-1 0,-1 1 0,1 0 0,0 0 0,0 0 0,0 0 0,0 1 0,0-1 0,0 0 0,-1 0 0,1 1 0,0-1 0,1 1 0,47 24 0,0 11 0,50 46 0,7 6 0,-104-86 0,0-1 0,0 0 0,1 1 0,-1-1 0,0 0 0,1-1 0,-1 1 0,0 0 0,1-1 0,-1 1 0,1-1 0,-1 0 0,1 0 0,-1 0 0,1 0 0,-1 0 0,1 0 0,-1-1 0,1 1 0,-1-1 0,1 0 0,-1 0 0,0 0 0,0 0 0,1 0 0,-1 0 0,0-1 0,0 1 0,0-1 0,3-2 0,8-8 0,0-1 0,-1 0 0,16-23 0,3-1 0,86-84-1365,-104 108-5461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4T13:09:41.8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24575,'0'3'0,"1"1"0,0-1 0,0 1 0,0-1 0,0 0 0,0 1 0,1-1 0,0 0 0,0 0 0,0 0 0,0 0 0,0 0 0,5 4 0,42 39 0,-27-27 0,28 27 0,2-2 0,2-3 0,2-2 0,1-3 0,2-2 0,77 32 0,5-10 0,2-7 0,1-5 0,3-8 0,1-5 0,300 21 0,-135-41 0,549-49 0,-263-32 0,-561 61 0,-37 9 0,-1-1 0,0 1 0,0 0 0,0 0 0,1 0 0,-1 0 0,0 0 0,0-1 0,0 1 0,0 0 0,0 0 0,0 0 0,1 0 0,-1-1 0,0 1 0,0 0 0,0 0 0,0 0 0,0-1 0,0 1 0,0 0 0,0 0 0,0 0 0,0-1 0,0 1 0,0 0 0,0 0 0,0-1 0,0 1 0,0 0 0,0 0 0,0 0 0,0-1 0,0 1 0,0 0 0,-1 0 0,1 0 0,0 0 0,0-1 0,0 1 0,0 0 0,0 0 0,-1 0 0,-18-12 0,-16-5 0,1-2 0,1-1 0,-46-37 0,-13-8 0,75 53 0,16 5 0,28 8 0,49 18 0,277 92 0,-351-111 0,0 1 0,0-1 0,0 1 0,0-1 0,0 1 0,0 0 0,0 0 0,0 0 0,0 0 0,-1 0 0,1 0 0,0 0 0,-1 1 0,1-1 0,-1 1 0,1-1 0,-1 1 0,0 0 0,1-1 0,-1 1 0,0 0 0,0 0 0,0 0 0,-1 0 0,1 0 0,0 0 0,-1 0 0,1 0 0,-1 0 0,0 0 0,0 0 0,0 0 0,0 0 0,0 0 0,0 0 0,0 0 0,-1 0 0,1 0 0,-1 0 0,1 0 0,-1 0 0,0 0 0,0 0 0,0 0 0,-1 2 0,-7 10 0,-1-1 0,0 0 0,-1 0 0,-22 20 0,11-12 0,-98 120-1365,110-128-5461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4T13:11:37.9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1343 24575,'3'-1'0,"-1"0"0,0-1 0,1 1 0,-1 0 0,0 0 0,0-1 0,0 0 0,0 1 0,0-1 0,-1 0 0,1 0 0,2-3 0,7-6 0,69-62 0,3 5 0,4 3 0,2 3 0,191-97 0,453-120 0,22 61 0,-137 85 0,-513 115 0,151-16 0,-235 33 0,227-19 0,-246 20 0,-1 0 0,1 0 0,0 0 0,-1 0 0,1-1 0,-1 1 0,1-1 0,-1 1 0,1-1 0,-1 1 0,1-1 0,-1 0 0,1 0 0,-1 0 0,0 0 0,1 0 0,-1 0 0,0 0 0,0 0 0,0 0 0,0 0 0,0-1 0,0 1 0,0 0 0,0-2 0,-1 1 0,0 0 0,0 0 0,0 0 0,0 0 0,0 0 0,0 0 0,-1 0 0,1 0 0,-1 0 0,0 0 0,0 1 0,1-1 0,-1 0 0,0 0 0,0 1 0,-1-1 0,0-1 0,-5-6 0,-1 0 0,-1 1 0,1-1 0,-1 2 0,-15-11 0,6 8 0,0 2 0,0 0 0,-1 1 0,0 1 0,-22-5 0,3 1 0,38 10 0,0 0 0,0 0 0,0 0 0,0 0 0,0-1 0,0 1 0,0 0 0,0 0 0,0 0 0,0 0 0,0 0 0,0 0 0,0 0 0,0-1 0,0 1 0,0 0 0,0 0 0,0 0 0,0 0 0,28 3 0,43 8 0,70 10 0,-94-16 0,83 19 0,-126-23 0,0 0 0,0 1 0,0-1 0,-1 1 0,1-1 0,-1 1 0,1 0 0,-1 0 0,0 1 0,1-1 0,-1 1 0,0 0 0,-1-1 0,1 1 0,0 1 0,-1-1 0,0 0 0,0 0 0,0 1 0,0 0 0,0-1 0,-1 1 0,1 0 0,-1-1 0,0 1 0,0 0 0,-1 0 0,1 0 0,-1 0 0,0 0 0,0 0 0,0 0 0,0 0 0,-1 0 0,0 0 0,0 0 0,0 0 0,0 0 0,0-1 0,-3 5 0,0 1-1,0 0 1,-1-1-1,0 1 0,0-1 0,-1 0 0,0 0 1,-1-1-1,-13 13 0,-70 48 70,7-6-1496,65-46-5399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4T13:07:00.89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1295 24575,'2'-4'0,"0"1"0,1-1 0,-1 1 0,0 0 0,1-1 0,0 1 0,0 1 0,0-1 0,0 0 0,0 1 0,0-1 0,1 1 0,-1 0 0,5-2 0,-1 0 0,38-23 0,2 1 0,75-29 0,107-26 0,-142 52 0,656-189 0,-324 150 0,-233 44 0,-126 15 0,1 3 0,-1 3 0,1 2 0,97 11 0,-129-6 0,0 2 0,-1 1 0,0 1 0,0 1 0,-1 1 0,0 2 0,-1 1 0,0 1 0,-1 1 0,-1 1 0,36 30 0,-42-30 0,-1 0 0,-1 1 0,0 1 0,25 38 0,-35-45 0,0 0 0,-1 1 0,0-1 0,0 1 0,-2 1 0,1-1 0,-2 0 0,0 1 0,0 0 0,-1 22 0,0-30 0,-1 0 0,0 0 0,0 0 0,0 0 0,-1-1 0,1 1 0,-1 0 0,0 0 0,-1 0 0,1-1 0,-1 1 0,0-1 0,0 1 0,-1-1 0,1 0 0,-1 0 0,0 0 0,0 0 0,0 0 0,-1 0 0,1-1 0,-1 0 0,0 0 0,0 0 0,0 0 0,0 0 0,0-1 0,-1 0 0,1 0 0,-1 0 0,-5 1 0,-18 7 0,0-2 0,-1 0 0,0-2 0,0-2 0,-1 0 0,-56-2 0,63-3 0,0-2 0,-1-1 0,1 0 0,0-2 0,1-1 0,-1 0 0,2-2 0,-1 0 0,-23-15 0,32 17 0,1-1 0,0 0 0,1-1 0,0 0 0,0 0 0,1-1 0,0-1 0,-15-21 0,19 22 0,0 0 0,1 0 0,1 0 0,0-1 0,0 0 0,1 0 0,1 0 0,-1 0 0,2-1 0,0 1 0,0-19 0,2 3 279,1 1-1,1-1 0,1 1 1,12-41-1,-5 35-808,2 0 0,0 0 0,2 1 0,2 1 0,32-46 0,-16 34-183,2 1-1,1 2 0,2 2 0,2 1 1,1 2-1,58-36 0,-50 40 1622,1 3 0,2 2-1,1 3 1,90-27-1,81-6 2443,-78 27-4454,-8 6 1104,1 7 0,0 5 0,206 13 0,411 75 0,-719-73 0,300 49 0,-263-37 0,0 3 0,104 43 0,-108-30 0,-1 3 0,-2 2 0,-2 4 0,-1 3 0,-3 2 0,-1 3 0,81 89 0,-102-91 0,-2 2 0,-2 2 0,-3 1 0,-1 1 0,33 86 0,-43-82 0,-2 1 0,20 111 0,-26-106 0,15 132 0,-23-144 0,1 92 0,-7-103 0,2 1 0,10 60 0,-5-58 0,-1 1 0,-3-1 0,-2 1 0,-5 48 0,5-92 0,0 0 0,0 0 0,0 0 0,0-1 0,-1 1 0,1 0 0,0 0 0,0 0 0,-1-1 0,1 1 0,0 0 0,-1 0 0,1-1 0,-1 1 0,1 0 0,-1 0 0,1-1 0,-1 1 0,1-1 0,-1 1 0,0 0 0,1-1 0,-1 1 0,0-1 0,1 0 0,-1 1 0,0-1 0,0 1 0,1-1 0,-1 0 0,-1 1 0,-1-1 0,1 0 0,-1 0 0,0-1 0,1 1 0,-1 0 0,1-1 0,-1 0 0,1 0 0,-1 1 0,-3-3 0,-52-32 0,31 16 0,2 0 0,0-2 0,0-1 0,2-1 0,1-1 0,1 0 0,-22-35 0,42 58 0,0 0 0,1 0 0,-1 1 0,1-1 0,-1 0 0,1 0 0,-1 0 0,1 1 0,0-1 0,-1 0 0,1 0 0,0 0 0,0 0 0,-1 0 0,1 0 0,0 0 0,0 0 0,0 0 0,0 0 0,0 0 0,1 0 0,-1 0 0,0 0 0,1-1 0,-1 2 0,1 0 0,0-1 0,0 1 0,0 0 0,0 0 0,0 0 0,0-1 0,-1 1 0,1 0 0,0 0 0,0 0 0,0 0 0,0 1 0,0-1 0,0 0 0,-1 0 0,1 1 0,0-1 0,1 1 0,47 24 0,0 11 0,50 46 0,7 6 0,-104-86 0,0-1 0,0 0 0,1 1 0,-1-1 0,0 0 0,1-1 0,-1 1 0,0 0 0,1-1 0,-1 1 0,1-1 0,-1 0 0,1 0 0,-1 0 0,1 0 0,-1 0 0,1 0 0,-1-1 0,1 1 0,-1-1 0,1 0 0,-1 0 0,0 0 0,0 0 0,1 0 0,-1 0 0,0-1 0,0 1 0,0-1 0,3-2 0,8-8 0,0-1 0,-1 0 0,16-23 0,3-1 0,86-84-1365,-104 108-5461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4T13:09:41.8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1 24575,'0'3'0,"1"1"0,0-1 0,0 1 0,0-1 0,0 0 0,0 1 0,1-1 0,0 0 0,0 0 0,0 0 0,0 0 0,0 0 0,5 4 0,42 39 0,-27-27 0,28 27 0,2-2 0,2-3 0,2-2 0,1-3 0,2-2 0,77 32 0,5-10 0,2-7 0,1-5 0,3-8 0,1-5 0,300 21 0,-135-41 0,549-49 0,-263-32 0,-561 61 0,-37 9 0,-1-1 0,0 1 0,0 0 0,0 0 0,1 0 0,-1 0 0,0 0 0,0-1 0,0 1 0,0 0 0,0 0 0,0 0 0,1 0 0,-1-1 0,0 1 0,0 0 0,0 0 0,0 0 0,0-1 0,0 1 0,0 0 0,0 0 0,0 0 0,0-1 0,0 1 0,0 0 0,0 0 0,0-1 0,0 1 0,0 0 0,0 0 0,0 0 0,0-1 0,0 1 0,0 0 0,-1 0 0,1 0 0,0 0 0,0-1 0,0 1 0,0 0 0,0 0 0,-1 0 0,-18-12 0,-16-5 0,1-2 0,1-1 0,-46-37 0,-13-8 0,75 53 0,16 5 0,28 8 0,49 18 0,277 92 0,-351-111 0,0 1 0,0-1 0,0 1 0,0-1 0,0 1 0,0 0 0,0 0 0,0 0 0,0 0 0,-1 0 0,1 0 0,0 0 0,-1 1 0,1-1 0,-1 1 0,1-1 0,-1 1 0,0 0 0,1-1 0,-1 1 0,0 0 0,0 0 0,0 0 0,-1 0 0,1 0 0,0 0 0,-1 0 0,1 0 0,-1 0 0,0 0 0,0 0 0,0 0 0,0 0 0,0 0 0,0 0 0,0 0 0,-1 0 0,1 0 0,-1 0 0,1 0 0,-1 0 0,0 0 0,0 0 0,0 0 0,-1 2 0,-7 10 0,-1-1 0,0 0 0,-1 0 0,-22 20 0,11-12 0,-98 120-1365,110-128-5461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4T13:11:37.920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1343 24575,'3'-1'0,"-1"0"0,0-1 0,1 1 0,-1 0 0,0 0 0,0-1 0,0 0 0,0 1 0,0-1 0,-1 0 0,1 0 0,2-3 0,7-6 0,69-62 0,3 5 0,4 3 0,2 3 0,191-97 0,453-120 0,22 61 0,-137 85 0,-513 115 0,151-16 0,-235 33 0,227-19 0,-246 20 0,-1 0 0,1 0 0,0 0 0,-1 0 0,1-1 0,-1 1 0,1-1 0,-1 1 0,1-1 0,-1 1 0,1-1 0,-1 0 0,1 0 0,-1 0 0,0 0 0,1 0 0,-1 0 0,0 0 0,0 0 0,0 0 0,0 0 0,0-1 0,0 1 0,0 0 0,0-2 0,-1 1 0,0 0 0,0 0 0,0 0 0,0 0 0,0 0 0,0 0 0,-1 0 0,1 0 0,-1 0 0,0 0 0,0 1 0,1-1 0,-1 0 0,0 0 0,0 1 0,-1-1 0,0-1 0,-5-6 0,-1 0 0,-1 1 0,1-1 0,-1 2 0,-15-11 0,6 8 0,0 2 0,0 0 0,-1 1 0,0 1 0,-22-5 0,3 1 0,38 10 0,0 0 0,0 0 0,0 0 0,0 0 0,0-1 0,0 1 0,0 0 0,0 0 0,0 0 0,0 0 0,0 0 0,0 0 0,0 0 0,0-1 0,0 1 0,0 0 0,0 0 0,0 0 0,0 0 0,28 3 0,43 8 0,70 10 0,-94-16 0,83 19 0,-126-23 0,0 0 0,0 1 0,0-1 0,-1 1 0,1-1 0,-1 1 0,1 0 0,-1 0 0,0 1 0,1-1 0,-1 1 0,0 0 0,-1-1 0,1 1 0,0 1 0,-1-1 0,0 0 0,0 0 0,0 1 0,0 0 0,0-1 0,-1 1 0,1 0 0,-1-1 0,0 1 0,0 0 0,-1 0 0,1 0 0,-1 0 0,0 0 0,0 0 0,0 0 0,0 0 0,-1 0 0,0 0 0,0 0 0,0 0 0,0 0 0,0-1 0,-3 5 0,0 1-1,0 0 1,-1-1-1,0 1 0,0-1 0,-1 0 0,0 0 1,-1-1-1,-13 13 0,-70 48 70,7-6-1496,65-46-5399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4T15:42:13.55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1403 1 24575,'-1'13'0,"0"1"0,-1 0 0,-1 0 0,0-1 0,-1 1 0,-6 14 0,-38 78 0,34-79 0,-303 612 0,245-514 0,-6-2 0,-4-4 0,-6-3 0,-5-5 0,-138 130 0,194-209 0,-2-1 0,-52 31 0,-24 18 0,112-77 0,0 0 0,-1-1 0,1 1 0,-1-1 0,0 0 0,1 0 0,-1 0 0,0-1 0,0 1 0,-6 0 0,9-2 0,0 0 0,0 0 0,-1-1 0,1 1 0,0 0 0,0-1 0,0 1 0,-1-1 0,1 1 0,0-1 0,0 1 0,0-1 0,0 0 0,0 0 0,0 0 0,0 1 0,0-1 0,1 0 0,-1 0 0,0 0 0,0 0 0,1 0 0,-1 0 0,0-1 0,1 1 0,-1 0 0,1 0 0,0 0 0,-1-1 0,1 1 0,0 0 0,0 0 0,0-1 0,0 1 0,0 0 0,0 0 0,0-1 0,0 0 0,0-12 0,1 1 0,0 0 0,1-1 0,0 1 0,1 0 0,0 0 0,9-21 0,-6 16 0,0 0 0,-2 0 0,4-22 0,-8 31 0,2 0 0,-1 0 0,1 0 0,1 0 0,0 0 0,0 1 0,8-16 0,-11 24 0,0-1 0,0 1 0,0 0 0,0 0 0,0 0 0,0-1 0,1 1 0,-1 0 0,0 0 0,0 0 0,0-1 0,0 1 0,0 0 0,0 0 0,0 0 0,0 0 0,1-1 0,-1 1 0,0 0 0,0 0 0,0 0 0,0 0 0,1 0 0,-1 0 0,0-1 0,0 1 0,0 0 0,1 0 0,-1 0 0,0 0 0,0 0 0,0 0 0,1 0 0,-1 0 0,0 0 0,0 0 0,0 0 0,1 0 0,-1 0 0,0 0 0,0 0 0,0 0 0,1 0 0,-1 0 0,0 1 0,0-1 0,0 0 0,0 0 0,1 0 0,-1 0 0,0 0 0,0 0 0,0 0 0,0 1 0,1-1 0,-1 0 0,0 0 0,5 18 0,-1 23 0,-4-10 0,-1-1 0,-1 0 0,-2 1 0,-1-1 0,-14 44 0,18-71 0,0 0 0,0 0 0,1 0 0,-1 0 0,0 0 0,1 0 0,0 0 0,0 1 0,0-1 0,0 0 0,0 0 0,1 0 0,-1 0 0,1 1 0,0-1 0,2 5 0,-1-6 0,0 0 0,0 0 0,0 0 0,0 0 0,0 0 0,0 0 0,1-1 0,-1 1 0,1-1 0,-1 0 0,1 1 0,0-1 0,-1-1 0,1 1 0,0 0 0,0 0 0,0-1 0,5 1 0,11 0 0,1-1 0,-1-1 0,0 0 0,38-9 0,-30 5 0,45-2 0,-30 7-1365,-25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17652B-C2A7-43B1-B9B1-8BBA8A5E2EF6}" type="datetimeFigureOut">
              <a:rPr lang="en-GB" smtClean="0"/>
              <a:t>11/04/2024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F159F9-B3DA-4873-B3E7-3D87C46779B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470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Benefits</a:t>
            </a:r>
          </a:p>
          <a:p>
            <a:r>
              <a:rPr lang="en-US"/>
              <a:t>…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Ma </a:t>
            </a:r>
            <a:r>
              <a:rPr lang="en-US" err="1"/>
              <a:t>perchè</a:t>
            </a:r>
            <a:r>
              <a:rPr lang="en-US"/>
              <a:t> vi </a:t>
            </a:r>
            <a:r>
              <a:rPr lang="en-US" err="1"/>
              <a:t>parlo</a:t>
            </a:r>
            <a:r>
              <a:rPr lang="en-US"/>
              <a:t> di farina di </a:t>
            </a:r>
            <a:r>
              <a:rPr lang="en-US" err="1"/>
              <a:t>grilli</a:t>
            </a:r>
            <a:r>
              <a:rPr lang="en-US"/>
              <a:t>?</a:t>
            </a:r>
          </a:p>
          <a:p>
            <a:endParaRPr lang="en-US"/>
          </a:p>
          <a:p>
            <a:r>
              <a:rPr lang="en-US" err="1"/>
              <a:t>Perchè</a:t>
            </a:r>
            <a:r>
              <a:rPr lang="en-US"/>
              <a:t> secondo me è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metafora</a:t>
            </a:r>
            <a:r>
              <a:rPr lang="en-US"/>
              <a:t> </a:t>
            </a:r>
            <a:r>
              <a:rPr lang="en-US" err="1"/>
              <a:t>efficace</a:t>
            </a:r>
            <a:r>
              <a:rPr lang="en-US"/>
              <a:t> e </a:t>
            </a:r>
            <a:r>
              <a:rPr lang="en-US" err="1"/>
              <a:t>soprattutto</a:t>
            </a:r>
            <a:r>
              <a:rPr lang="en-US"/>
              <a:t> </a:t>
            </a:r>
            <a:r>
              <a:rPr lang="en-US" err="1"/>
              <a:t>attuale</a:t>
            </a:r>
            <a:r>
              <a:rPr lang="en-US"/>
              <a:t> per quelle </a:t>
            </a:r>
            <a:r>
              <a:rPr lang="en-US" err="1"/>
              <a:t>che</a:t>
            </a:r>
            <a:r>
              <a:rPr lang="en-US"/>
              <a:t> </a:t>
            </a:r>
            <a:r>
              <a:rPr lang="en-US" err="1"/>
              <a:t>sono</a:t>
            </a:r>
            <a:r>
              <a:rPr lang="en-US"/>
              <a:t> e </a:t>
            </a:r>
            <a:r>
              <a:rPr lang="en-US" err="1"/>
              <a:t>sono</a:t>
            </a:r>
            <a:r>
              <a:rPr lang="en-US"/>
              <a:t> state </a:t>
            </a:r>
            <a:r>
              <a:rPr lang="en-US" err="1"/>
              <a:t>tutte</a:t>
            </a:r>
            <a:r>
              <a:rPr lang="en-US"/>
              <a:t> le </a:t>
            </a:r>
            <a:r>
              <a:rPr lang="en-US" err="1"/>
              <a:t>innovazioni</a:t>
            </a:r>
            <a:r>
              <a:rPr lang="en-US"/>
              <a:t> </a:t>
            </a:r>
            <a:r>
              <a:rPr lang="en-US" err="1"/>
              <a:t>tecnologiche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59F9-B3DA-4873-B3E7-3D87C46779B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4396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Riusciamo</a:t>
            </a:r>
            <a:r>
              <a:rPr lang="en-US"/>
              <a:t> a </a:t>
            </a:r>
            <a:r>
              <a:rPr lang="en-US" err="1"/>
              <a:t>immaginarci</a:t>
            </a:r>
            <a:r>
              <a:rPr lang="en-US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- </a:t>
            </a:r>
            <a:r>
              <a:rPr lang="en-US" err="1"/>
              <a:t>cos’hanno</a:t>
            </a:r>
            <a:r>
              <a:rPr lang="en-US"/>
              <a:t> in </a:t>
            </a:r>
            <a:r>
              <a:rPr lang="en-US" err="1"/>
              <a:t>comune</a:t>
            </a:r>
            <a:r>
              <a:rPr lang="en-US"/>
              <a:t>? </a:t>
            </a:r>
            <a:r>
              <a:rPr lang="en-US" err="1"/>
              <a:t>Benefici</a:t>
            </a:r>
            <a:r>
              <a:rPr lang="en-US"/>
              <a:t> ma </a:t>
            </a:r>
            <a:r>
              <a:rPr lang="en-US" err="1"/>
              <a:t>tanta</a:t>
            </a:r>
            <a:r>
              <a:rPr lang="en-US"/>
              <a:t> </a:t>
            </a:r>
            <a:r>
              <a:rPr lang="en-US" err="1"/>
              <a:t>perplessitá</a:t>
            </a:r>
            <a:r>
              <a:rPr lang="en-US"/>
              <a:t> </a:t>
            </a:r>
            <a:r>
              <a:rPr lang="en-US" err="1"/>
              <a:t>all’inizio</a:t>
            </a:r>
            <a:r>
              <a:rPr lang="en-US"/>
              <a:t>. Ed é </a:t>
            </a:r>
            <a:r>
              <a:rPr lang="en-US" err="1"/>
              <a:t>quella</a:t>
            </a:r>
            <a:r>
              <a:rPr lang="en-US"/>
              <a:t> </a:t>
            </a:r>
            <a:r>
              <a:rPr lang="en-US" err="1"/>
              <a:t>che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chiama</a:t>
            </a:r>
            <a:r>
              <a:rPr lang="en-US"/>
              <a:t> RESISTENZA AL CAMBIAMENTO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59F9-B3DA-4873-B3E7-3D87C46779B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898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Vi </a:t>
            </a:r>
            <a:r>
              <a:rPr lang="en-US" err="1"/>
              <a:t>mostreró</a:t>
            </a:r>
            <a:r>
              <a:rPr lang="en-US"/>
              <a:t> </a:t>
            </a:r>
            <a:r>
              <a:rPr lang="en-US" err="1"/>
              <a:t>che</a:t>
            </a:r>
            <a:r>
              <a:rPr lang="en-US"/>
              <a:t> ha </a:t>
            </a:r>
            <a:r>
              <a:rPr lang="en-US" err="1"/>
              <a:t>tutte</a:t>
            </a:r>
            <a:r>
              <a:rPr lang="en-US"/>
              <a:t> le carte per </a:t>
            </a:r>
            <a:r>
              <a:rPr lang="en-US" err="1"/>
              <a:t>essere</a:t>
            </a:r>
            <a:r>
              <a:rPr lang="en-US"/>
              <a:t> </a:t>
            </a:r>
            <a:r>
              <a:rPr lang="en-US" err="1"/>
              <a:t>definita</a:t>
            </a:r>
            <a:r>
              <a:rPr lang="en-US"/>
              <a:t> farina di </a:t>
            </a:r>
            <a:r>
              <a:rPr lang="en-US" err="1"/>
              <a:t>grilli</a:t>
            </a:r>
            <a:r>
              <a:rPr lang="en-US"/>
              <a:t>, </a:t>
            </a:r>
            <a:r>
              <a:rPr lang="en-US" err="1"/>
              <a:t>perché</a:t>
            </a:r>
            <a:r>
              <a:rPr lang="en-US"/>
              <a:t> </a:t>
            </a:r>
            <a:r>
              <a:rPr lang="en-US" err="1"/>
              <a:t>sulla</a:t>
            </a:r>
            <a:r>
              <a:rPr lang="en-US"/>
              <a:t> carta </a:t>
            </a:r>
            <a:r>
              <a:rPr lang="en-US" err="1"/>
              <a:t>anch’essa</a:t>
            </a:r>
            <a:r>
              <a:rPr lang="en-US"/>
              <a:t> </a:t>
            </a:r>
            <a:r>
              <a:rPr lang="en-US" err="1"/>
              <a:t>offre</a:t>
            </a:r>
            <a:r>
              <a:rPr lang="en-US"/>
              <a:t> </a:t>
            </a:r>
            <a:r>
              <a:rPr lang="en-US" err="1"/>
              <a:t>innumerevoli</a:t>
            </a:r>
            <a:r>
              <a:rPr lang="en-US"/>
              <a:t> </a:t>
            </a:r>
            <a:r>
              <a:rPr lang="en-US" err="1"/>
              <a:t>vantaggi</a:t>
            </a:r>
            <a:r>
              <a:rPr lang="en-US"/>
              <a:t> ma </a:t>
            </a:r>
            <a:r>
              <a:rPr lang="en-US" err="1"/>
              <a:t>sta</a:t>
            </a:r>
            <a:r>
              <a:rPr lang="en-US"/>
              <a:t> </a:t>
            </a:r>
            <a:r>
              <a:rPr lang="en-US" err="1"/>
              <a:t>facendo</a:t>
            </a:r>
            <a:r>
              <a:rPr lang="en-US"/>
              <a:t> </a:t>
            </a:r>
            <a:r>
              <a:rPr lang="en-US" err="1"/>
              <a:t>fatica</a:t>
            </a:r>
            <a:r>
              <a:rPr lang="en-US"/>
              <a:t> ad </a:t>
            </a:r>
            <a:r>
              <a:rPr lang="en-US" err="1"/>
              <a:t>affermarsi</a:t>
            </a:r>
            <a:r>
              <a:rPr lang="en-US"/>
              <a:t> ed ad </a:t>
            </a:r>
            <a:r>
              <a:rPr lang="en-US" err="1"/>
              <a:t>essere</a:t>
            </a:r>
            <a:r>
              <a:rPr lang="en-US"/>
              <a:t> </a:t>
            </a:r>
            <a:r>
              <a:rPr lang="en-US" err="1"/>
              <a:t>adottata</a:t>
            </a:r>
            <a:r>
              <a:rPr lang="en-US"/>
              <a:t>.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/>
              <a:t>Siccome</a:t>
            </a:r>
            <a:r>
              <a:rPr lang="en-US"/>
              <a:t> </a:t>
            </a:r>
            <a:r>
              <a:rPr lang="en-US" err="1"/>
              <a:t>andró</a:t>
            </a:r>
            <a:r>
              <a:rPr lang="en-US"/>
              <a:t> a </a:t>
            </a:r>
            <a:r>
              <a:rPr lang="en-US" err="1"/>
              <a:t>toccare</a:t>
            </a:r>
            <a:r>
              <a:rPr lang="en-US"/>
              <a:t> </a:t>
            </a:r>
            <a:r>
              <a:rPr lang="en-US" err="1"/>
              <a:t>alcuni</a:t>
            </a:r>
            <a:r>
              <a:rPr lang="en-US"/>
              <a:t> </a:t>
            </a:r>
            <a:r>
              <a:rPr lang="en-US" err="1"/>
              <a:t>aspetti</a:t>
            </a:r>
            <a:r>
              <a:rPr lang="en-US"/>
              <a:t> </a:t>
            </a:r>
            <a:r>
              <a:rPr lang="en-US" err="1"/>
              <a:t>tecnici</a:t>
            </a:r>
            <a:r>
              <a:rPr lang="en-US"/>
              <a:t>, </a:t>
            </a:r>
            <a:r>
              <a:rPr lang="en-US" err="1"/>
              <a:t>spero</a:t>
            </a:r>
            <a:r>
              <a:rPr lang="en-US"/>
              <a:t> di fare </a:t>
            </a:r>
            <a:r>
              <a:rPr lang="en-US" err="1"/>
              <a:t>cosa</a:t>
            </a:r>
            <a:r>
              <a:rPr lang="en-US"/>
              <a:t> </a:t>
            </a:r>
            <a:r>
              <a:rPr lang="en-US" err="1"/>
              <a:t>gradita</a:t>
            </a:r>
            <a:r>
              <a:rPr lang="en-US"/>
              <a:t> </a:t>
            </a:r>
            <a:r>
              <a:rPr lang="en-US" err="1"/>
              <a:t>riepilogare</a:t>
            </a:r>
            <a:r>
              <a:rPr lang="en-US"/>
              <a:t> un </a:t>
            </a:r>
            <a:r>
              <a:rPr lang="en-US" err="1"/>
              <a:t>paio</a:t>
            </a:r>
            <a:r>
              <a:rPr lang="en-US"/>
              <a:t> di </a:t>
            </a:r>
            <a:r>
              <a:rPr lang="en-US" err="1"/>
              <a:t>nomi</a:t>
            </a:r>
            <a:r>
              <a:rPr lang="en-US"/>
              <a:t>.</a:t>
            </a: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59F9-B3DA-4873-B3E7-3D87C46779B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86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59F9-B3DA-4873-B3E7-3D87C46779B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060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F159F9-B3DA-4873-B3E7-3D87C46779BC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489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A82F51B9-C7D1-4644-9CAA-5D4D28847832}"/>
              </a:ext>
            </a:extLst>
          </p:cNvPr>
          <p:cNvCxnSpPr>
            <a:cxnSpLocks/>
          </p:cNvCxnSpPr>
          <p:nvPr userDrawn="1"/>
        </p:nvCxnSpPr>
        <p:spPr>
          <a:xfrm>
            <a:off x="950975" y="2182234"/>
            <a:ext cx="7748784" cy="0"/>
          </a:xfrm>
          <a:prstGeom prst="line">
            <a:avLst/>
          </a:prstGeom>
          <a:ln>
            <a:solidFill>
              <a:srgbClr val="53B26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DCBA329E-48C2-443C-880E-21F30BAE0ED2}"/>
              </a:ext>
            </a:extLst>
          </p:cNvPr>
          <p:cNvCxnSpPr>
            <a:cxnSpLocks/>
          </p:cNvCxnSpPr>
          <p:nvPr userDrawn="1"/>
        </p:nvCxnSpPr>
        <p:spPr>
          <a:xfrm>
            <a:off x="950976" y="4120240"/>
            <a:ext cx="7748784" cy="0"/>
          </a:xfrm>
          <a:prstGeom prst="line">
            <a:avLst/>
          </a:prstGeom>
          <a:ln>
            <a:solidFill>
              <a:srgbClr val="53B26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39147A07-28E5-4323-A92E-D55D261E8F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9565" y="4897010"/>
            <a:ext cx="4577756" cy="468154"/>
          </a:xfrm>
        </p:spPr>
        <p:txBody>
          <a:bodyPr anchor="b"/>
          <a:lstStyle>
            <a:lvl1pPr marL="0" indent="0">
              <a:buNone/>
              <a:defRPr sz="1800" b="1" baseline="0">
                <a:solidFill>
                  <a:srgbClr val="00562E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Speaker Name</a:t>
            </a:r>
          </a:p>
        </p:txBody>
      </p:sp>
      <p:sp>
        <p:nvSpPr>
          <p:cNvPr id="13" name="Segnaposto testo 28">
            <a:extLst>
              <a:ext uri="{FF2B5EF4-FFF2-40B4-BE49-F238E27FC236}">
                <a16:creationId xmlns:a16="http://schemas.microsoft.com/office/drawing/2014/main" id="{39147A07-28E5-4323-A92E-D55D261E8F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9565" y="5387081"/>
            <a:ext cx="4577756" cy="468154"/>
          </a:xfrm>
        </p:spPr>
        <p:txBody>
          <a:bodyPr>
            <a:normAutofit/>
          </a:bodyPr>
          <a:lstStyle>
            <a:lvl1pPr marL="0" indent="0">
              <a:buNone/>
              <a:defRPr sz="1600" b="0" baseline="0">
                <a:solidFill>
                  <a:srgbClr val="152016"/>
                </a:solidFill>
                <a:latin typeface="+mn-lt"/>
                <a:ea typeface="Roboto" panose="02000000000000000000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15" name="Segnaposto testo 28">
            <a:extLst>
              <a:ext uri="{FF2B5EF4-FFF2-40B4-BE49-F238E27FC236}">
                <a16:creationId xmlns:a16="http://schemas.microsoft.com/office/drawing/2014/main" id="{39147A07-28E5-4323-A92E-D55D261E8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9565" y="5877150"/>
            <a:ext cx="4577756" cy="468154"/>
          </a:xfrm>
        </p:spPr>
        <p:txBody>
          <a:bodyPr/>
          <a:lstStyle>
            <a:lvl1pPr marL="0" indent="0">
              <a:buNone/>
              <a:defRPr sz="1400" b="0" baseline="0">
                <a:solidFill>
                  <a:srgbClr val="152016"/>
                </a:solidFill>
                <a:latin typeface="+mn-lt"/>
                <a:ea typeface="Roboto" panose="02000000000000000000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Date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B3C2704-27D7-4562-9CC0-531B6DCC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2296223"/>
            <a:ext cx="7748784" cy="1711002"/>
          </a:xfrm>
        </p:spPr>
        <p:txBody>
          <a:bodyPr>
            <a:normAutofit/>
          </a:bodyPr>
          <a:lstStyle>
            <a:lvl1pPr>
              <a:defRPr sz="3600" cap="all" baseline="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F2A212E-BAED-5711-6712-EB60313E25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170" y="884025"/>
            <a:ext cx="4520452" cy="102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39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A82F51B9-C7D1-4644-9CAA-5D4D28847832}"/>
              </a:ext>
            </a:extLst>
          </p:cNvPr>
          <p:cNvCxnSpPr>
            <a:cxnSpLocks/>
          </p:cNvCxnSpPr>
          <p:nvPr userDrawn="1"/>
        </p:nvCxnSpPr>
        <p:spPr>
          <a:xfrm>
            <a:off x="950975" y="2182234"/>
            <a:ext cx="7748784" cy="0"/>
          </a:xfrm>
          <a:prstGeom prst="line">
            <a:avLst/>
          </a:prstGeom>
          <a:ln>
            <a:solidFill>
              <a:srgbClr val="53B26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DCBA329E-48C2-443C-880E-21F30BAE0ED2}"/>
              </a:ext>
            </a:extLst>
          </p:cNvPr>
          <p:cNvCxnSpPr>
            <a:cxnSpLocks/>
          </p:cNvCxnSpPr>
          <p:nvPr userDrawn="1"/>
        </p:nvCxnSpPr>
        <p:spPr>
          <a:xfrm>
            <a:off x="950976" y="4120240"/>
            <a:ext cx="7748784" cy="0"/>
          </a:xfrm>
          <a:prstGeom prst="line">
            <a:avLst/>
          </a:prstGeom>
          <a:ln>
            <a:solidFill>
              <a:srgbClr val="53B26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39147A07-28E5-4323-A92E-D55D261E8F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9565" y="4897010"/>
            <a:ext cx="4577756" cy="468154"/>
          </a:xfrm>
        </p:spPr>
        <p:txBody>
          <a:bodyPr anchor="b"/>
          <a:lstStyle>
            <a:lvl1pPr marL="0" indent="0">
              <a:buNone/>
              <a:defRPr sz="1800" b="1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Speaker Name</a:t>
            </a:r>
          </a:p>
        </p:txBody>
      </p:sp>
      <p:sp>
        <p:nvSpPr>
          <p:cNvPr id="13" name="Segnaposto testo 28">
            <a:extLst>
              <a:ext uri="{FF2B5EF4-FFF2-40B4-BE49-F238E27FC236}">
                <a16:creationId xmlns:a16="http://schemas.microsoft.com/office/drawing/2014/main" id="{39147A07-28E5-4323-A92E-D55D261E8F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9565" y="5387081"/>
            <a:ext cx="4577756" cy="468154"/>
          </a:xfrm>
        </p:spPr>
        <p:txBody>
          <a:bodyPr>
            <a:normAutofit/>
          </a:bodyPr>
          <a:lstStyle>
            <a:lvl1pPr marL="0" indent="0">
              <a:buNone/>
              <a:defRPr sz="1600" b="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15" name="Segnaposto testo 28">
            <a:extLst>
              <a:ext uri="{FF2B5EF4-FFF2-40B4-BE49-F238E27FC236}">
                <a16:creationId xmlns:a16="http://schemas.microsoft.com/office/drawing/2014/main" id="{39147A07-28E5-4323-A92E-D55D261E8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9565" y="5877150"/>
            <a:ext cx="4577756" cy="468154"/>
          </a:xfrm>
        </p:spPr>
        <p:txBody>
          <a:bodyPr/>
          <a:lstStyle>
            <a:lvl1pPr marL="0" indent="0">
              <a:buNone/>
              <a:defRPr sz="1400" b="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Date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B3C2704-27D7-4562-9CC0-531B6DCC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2296223"/>
            <a:ext cx="7748784" cy="1711002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C52DA555-99DB-E8C5-C990-FFA06BAACF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5828" y="885848"/>
            <a:ext cx="4520452" cy="101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43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A82F51B9-C7D1-4644-9CAA-5D4D28847832}"/>
              </a:ext>
            </a:extLst>
          </p:cNvPr>
          <p:cNvCxnSpPr>
            <a:cxnSpLocks/>
          </p:cNvCxnSpPr>
          <p:nvPr userDrawn="1"/>
        </p:nvCxnSpPr>
        <p:spPr>
          <a:xfrm>
            <a:off x="950975" y="2182234"/>
            <a:ext cx="7748784" cy="0"/>
          </a:xfrm>
          <a:prstGeom prst="line">
            <a:avLst/>
          </a:prstGeom>
          <a:ln>
            <a:solidFill>
              <a:srgbClr val="53B26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DCBA329E-48C2-443C-880E-21F30BAE0ED2}"/>
              </a:ext>
            </a:extLst>
          </p:cNvPr>
          <p:cNvCxnSpPr>
            <a:cxnSpLocks/>
          </p:cNvCxnSpPr>
          <p:nvPr userDrawn="1"/>
        </p:nvCxnSpPr>
        <p:spPr>
          <a:xfrm>
            <a:off x="950976" y="4120240"/>
            <a:ext cx="7748784" cy="0"/>
          </a:xfrm>
          <a:prstGeom prst="line">
            <a:avLst/>
          </a:prstGeom>
          <a:ln>
            <a:solidFill>
              <a:srgbClr val="53B26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39147A07-28E5-4323-A92E-D55D261E8F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9565" y="4897010"/>
            <a:ext cx="4577756" cy="468154"/>
          </a:xfrm>
        </p:spPr>
        <p:txBody>
          <a:bodyPr anchor="b"/>
          <a:lstStyle>
            <a:lvl1pPr marL="0" indent="0">
              <a:buNone/>
              <a:defRPr sz="1800" b="1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Speaker Name</a:t>
            </a:r>
          </a:p>
        </p:txBody>
      </p:sp>
      <p:sp>
        <p:nvSpPr>
          <p:cNvPr id="13" name="Segnaposto testo 28">
            <a:extLst>
              <a:ext uri="{FF2B5EF4-FFF2-40B4-BE49-F238E27FC236}">
                <a16:creationId xmlns:a16="http://schemas.microsoft.com/office/drawing/2014/main" id="{39147A07-28E5-4323-A92E-D55D261E8F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9565" y="5387081"/>
            <a:ext cx="4577756" cy="468154"/>
          </a:xfrm>
        </p:spPr>
        <p:txBody>
          <a:bodyPr>
            <a:normAutofit/>
          </a:bodyPr>
          <a:lstStyle>
            <a:lvl1pPr marL="0" indent="0">
              <a:buNone/>
              <a:defRPr sz="1600" b="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15" name="Segnaposto testo 28">
            <a:extLst>
              <a:ext uri="{FF2B5EF4-FFF2-40B4-BE49-F238E27FC236}">
                <a16:creationId xmlns:a16="http://schemas.microsoft.com/office/drawing/2014/main" id="{39147A07-28E5-4323-A92E-D55D261E8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9565" y="5877150"/>
            <a:ext cx="4577756" cy="468154"/>
          </a:xfrm>
        </p:spPr>
        <p:txBody>
          <a:bodyPr/>
          <a:lstStyle>
            <a:lvl1pPr marL="0" indent="0">
              <a:buNone/>
              <a:defRPr sz="1400" b="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Date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B3C2704-27D7-4562-9CC0-531B6DCC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2296224"/>
            <a:ext cx="7748784" cy="949001"/>
          </a:xfrm>
        </p:spPr>
        <p:txBody>
          <a:bodyPr>
            <a:noAutofit/>
          </a:bodyPr>
          <a:lstStyle>
            <a:lvl1pPr>
              <a:defRPr sz="3200" cap="all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2867D-1764-4748-8262-F907E6422F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5201" y="3343276"/>
            <a:ext cx="7734299" cy="6826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it-IT"/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8222C50A-0EBA-9341-F7B6-4726262BE3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66499" y="885848"/>
            <a:ext cx="4520452" cy="101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97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1948CB-4C49-4EA1-B559-AC1396CA9F62}"/>
              </a:ext>
            </a:extLst>
          </p:cNvPr>
          <p:cNvSpPr/>
          <p:nvPr userDrawn="1"/>
        </p:nvSpPr>
        <p:spPr>
          <a:xfrm>
            <a:off x="0" y="6492874"/>
            <a:ext cx="12192000" cy="3651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21CB4-5FD6-457F-A4CB-891B5FF0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723898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C9B00-0265-4815-A60A-409E3E5D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77505" y="6492874"/>
            <a:ext cx="109755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12/04/2024</a:t>
            </a:r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3C802-6A0E-4B23-A99F-A3CA33D3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5906" y="6492876"/>
            <a:ext cx="2591237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A8268-56E9-488A-9B3D-110E684C6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060" y="6492875"/>
            <a:ext cx="502024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7D73680-D0F2-4A1D-B2D6-FEBC7DD23F1A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7" name="Graphic 11">
            <a:extLst>
              <a:ext uri="{FF2B5EF4-FFF2-40B4-BE49-F238E27FC236}">
                <a16:creationId xmlns:a16="http://schemas.microsoft.com/office/drawing/2014/main" id="{142F7435-D869-4EDD-081E-C7230C97F5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3" y="6585582"/>
            <a:ext cx="1063019" cy="1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06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513" userDrawn="1">
          <p15:clr>
            <a:srgbClr val="FBAE40"/>
          </p15:clr>
        </p15:guide>
        <p15:guide id="4" pos="7167" userDrawn="1">
          <p15:clr>
            <a:srgbClr val="FBAE40"/>
          </p15:clr>
        </p15:guide>
        <p15:guide id="6" orient="horz" pos="68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1948CB-4C49-4EA1-B559-AC1396CA9F62}"/>
              </a:ext>
            </a:extLst>
          </p:cNvPr>
          <p:cNvSpPr/>
          <p:nvPr userDrawn="1"/>
        </p:nvSpPr>
        <p:spPr>
          <a:xfrm>
            <a:off x="0" y="6492874"/>
            <a:ext cx="12192000" cy="3651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21CB4-5FD6-457F-A4CB-891B5FF0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723898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C9B00-0265-4815-A60A-409E3E5D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77505" y="6492874"/>
            <a:ext cx="109755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12/04/2024</a:t>
            </a:r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3C802-6A0E-4B23-A99F-A3CA33D3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5906" y="6492876"/>
            <a:ext cx="2591237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A8268-56E9-488A-9B3D-110E684C6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060" y="6492875"/>
            <a:ext cx="502024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7D73680-D0F2-4A1D-B2D6-FEBC7DD23F1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5D1F55-EBAE-4D29-B613-15D61E6CC0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917" y="1736725"/>
            <a:ext cx="10562168" cy="4645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0F94BF-87AE-4F9F-8C4E-C01F8704E9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4918" y="1196976"/>
            <a:ext cx="10562167" cy="425637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it-IT"/>
          </a:p>
        </p:txBody>
      </p:sp>
      <p:pic>
        <p:nvPicPr>
          <p:cNvPr id="7" name="Graphic 11">
            <a:extLst>
              <a:ext uri="{FF2B5EF4-FFF2-40B4-BE49-F238E27FC236}">
                <a16:creationId xmlns:a16="http://schemas.microsoft.com/office/drawing/2014/main" id="{89E2B139-3615-6654-702F-70A78989C8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3" y="6585582"/>
            <a:ext cx="1063019" cy="1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8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513" userDrawn="1">
          <p15:clr>
            <a:srgbClr val="FBAE40"/>
          </p15:clr>
        </p15:guide>
        <p15:guide id="4" pos="7167" userDrawn="1">
          <p15:clr>
            <a:srgbClr val="FBAE40"/>
          </p15:clr>
        </p15:guide>
        <p15:guide id="5" orient="horz" pos="2546" userDrawn="1">
          <p15:clr>
            <a:srgbClr val="FBAE40"/>
          </p15:clr>
        </p15:guide>
        <p15:guide id="6" orient="horz" pos="686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4088" userDrawn="1">
          <p15:clr>
            <a:srgbClr val="FBAE40"/>
          </p15:clr>
        </p15:guide>
        <p15:guide id="9" orient="horz" pos="4020" userDrawn="1">
          <p15:clr>
            <a:srgbClr val="FBAE40"/>
          </p15:clr>
        </p15:guide>
        <p15:guide id="10" orient="horz" pos="1026" userDrawn="1">
          <p15:clr>
            <a:srgbClr val="FBAE40"/>
          </p15:clr>
        </p15:guide>
        <p15:guide id="11" orient="horz" pos="109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1948CB-4C49-4EA1-B559-AC1396CA9F62}"/>
              </a:ext>
            </a:extLst>
          </p:cNvPr>
          <p:cNvSpPr/>
          <p:nvPr userDrawn="1"/>
        </p:nvSpPr>
        <p:spPr>
          <a:xfrm>
            <a:off x="0" y="6492874"/>
            <a:ext cx="12192000" cy="3651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21CB4-5FD6-457F-A4CB-891B5FF0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723898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C9B00-0265-4815-A60A-409E3E5D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77505" y="6492874"/>
            <a:ext cx="109755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12/04/2024</a:t>
            </a:r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3C802-6A0E-4B23-A99F-A3CA33D3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5906" y="6492876"/>
            <a:ext cx="2591237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A8268-56E9-488A-9B3D-110E684C6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060" y="6492875"/>
            <a:ext cx="502024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7D73680-D0F2-4A1D-B2D6-FEBC7DD23F1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5D1F55-EBAE-4D29-B613-15D61E6CC0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917" y="1196975"/>
            <a:ext cx="10562168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pic>
        <p:nvPicPr>
          <p:cNvPr id="7" name="Graphic 11">
            <a:extLst>
              <a:ext uri="{FF2B5EF4-FFF2-40B4-BE49-F238E27FC236}">
                <a16:creationId xmlns:a16="http://schemas.microsoft.com/office/drawing/2014/main" id="{E8ADC892-E868-5BEA-3225-379CCDFE5D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3" y="6585582"/>
            <a:ext cx="1063019" cy="1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78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513" userDrawn="1">
          <p15:clr>
            <a:srgbClr val="FBAE40"/>
          </p15:clr>
        </p15:guide>
        <p15:guide id="4" pos="7167" userDrawn="1">
          <p15:clr>
            <a:srgbClr val="FBAE40"/>
          </p15:clr>
        </p15:guide>
        <p15:guide id="5" orient="horz" pos="2387" userDrawn="1">
          <p15:clr>
            <a:srgbClr val="FBAE40"/>
          </p15:clr>
        </p15:guide>
        <p15:guide id="6" orient="horz" pos="686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4088" userDrawn="1">
          <p15:clr>
            <a:srgbClr val="FBAE40"/>
          </p15:clr>
        </p15:guide>
        <p15:guide id="9" orient="horz" pos="402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1948CB-4C49-4EA1-B559-AC1396CA9F62}"/>
              </a:ext>
            </a:extLst>
          </p:cNvPr>
          <p:cNvSpPr/>
          <p:nvPr userDrawn="1"/>
        </p:nvSpPr>
        <p:spPr>
          <a:xfrm>
            <a:off x="0" y="6492874"/>
            <a:ext cx="12192000" cy="3651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C9B00-0265-4815-A60A-409E3E5D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77505" y="6492874"/>
            <a:ext cx="109755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12/04/2024</a:t>
            </a:r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3C802-6A0E-4B23-A99F-A3CA33D3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5906" y="6492876"/>
            <a:ext cx="2591237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A8268-56E9-488A-9B3D-110E684C6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060" y="6492875"/>
            <a:ext cx="502024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7D73680-D0F2-4A1D-B2D6-FEBC7DD23F1A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2" name="Graphic 11">
            <a:extLst>
              <a:ext uri="{FF2B5EF4-FFF2-40B4-BE49-F238E27FC236}">
                <a16:creationId xmlns:a16="http://schemas.microsoft.com/office/drawing/2014/main" id="{59347F39-B927-CE0B-61AB-FB4E8AF364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3" y="6585582"/>
            <a:ext cx="1063019" cy="1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81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5" orient="horz" pos="2047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6">
            <a:extLst>
              <a:ext uri="{FF2B5EF4-FFF2-40B4-BE49-F238E27FC236}">
                <a16:creationId xmlns:a16="http://schemas.microsoft.com/office/drawing/2014/main" id="{030B1793-6936-B58A-A5E9-DF034225D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193" y="3028298"/>
            <a:ext cx="3561790" cy="80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375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3">
            <a:extLst>
              <a:ext uri="{FF2B5EF4-FFF2-40B4-BE49-F238E27FC236}">
                <a16:creationId xmlns:a16="http://schemas.microsoft.com/office/drawing/2014/main" id="{4771A1DB-ABBE-4C8E-8EDA-6F997EB174D5}"/>
              </a:ext>
            </a:extLst>
          </p:cNvPr>
          <p:cNvSpPr/>
          <p:nvPr userDrawn="1"/>
        </p:nvSpPr>
        <p:spPr>
          <a:xfrm>
            <a:off x="814917" y="1268414"/>
            <a:ext cx="10081684" cy="4321174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1800"/>
          </a:p>
        </p:txBody>
      </p:sp>
      <p:sp>
        <p:nvSpPr>
          <p:cNvPr id="7" name="Rettangolo 54">
            <a:extLst>
              <a:ext uri="{FF2B5EF4-FFF2-40B4-BE49-F238E27FC236}">
                <a16:creationId xmlns:a16="http://schemas.microsoft.com/office/drawing/2014/main" id="{AA0761C2-F706-4969-90A9-E2720EADC31D}"/>
              </a:ext>
            </a:extLst>
          </p:cNvPr>
          <p:cNvSpPr>
            <a:spLocks/>
          </p:cNvSpPr>
          <p:nvPr userDrawn="1"/>
        </p:nvSpPr>
        <p:spPr>
          <a:xfrm>
            <a:off x="6095999" y="908050"/>
            <a:ext cx="5281084" cy="5041900"/>
          </a:xfrm>
          <a:prstGeom prst="rect">
            <a:avLst/>
          </a:prstGeom>
          <a:solidFill>
            <a:schemeClr val="bg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F3E12DA-5132-4A7D-8C6C-506038DA652A}"/>
              </a:ext>
            </a:extLst>
          </p:cNvPr>
          <p:cNvCxnSpPr/>
          <p:nvPr userDrawn="1"/>
        </p:nvCxnSpPr>
        <p:spPr>
          <a:xfrm>
            <a:off x="6096000" y="1268414"/>
            <a:ext cx="4800600" cy="0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B7543E3-607D-4550-A5F0-432B059D4B68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589588"/>
            <a:ext cx="4800600" cy="0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EA007B-DFCA-48F9-B50C-6C2E0DE4458B}"/>
              </a:ext>
            </a:extLst>
          </p:cNvPr>
          <p:cNvCxnSpPr>
            <a:cxnSpLocks/>
          </p:cNvCxnSpPr>
          <p:nvPr userDrawn="1"/>
        </p:nvCxnSpPr>
        <p:spPr>
          <a:xfrm flipV="1">
            <a:off x="10858504" y="1268414"/>
            <a:ext cx="0" cy="4321174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magine 3">
            <a:extLst>
              <a:ext uri="{FF2B5EF4-FFF2-40B4-BE49-F238E27FC236}">
                <a16:creationId xmlns:a16="http://schemas.microsoft.com/office/drawing/2014/main" id="{286EF7CE-C694-FB67-7D63-1B50EAB6F6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07458" y="1574521"/>
            <a:ext cx="3240088" cy="729019"/>
          </a:xfrm>
          <a:prstGeom prst="rect">
            <a:avLst/>
          </a:prstGeom>
        </p:spPr>
      </p:pic>
      <p:grpSp>
        <p:nvGrpSpPr>
          <p:cNvPr id="3" name="Gruppo 69">
            <a:extLst>
              <a:ext uri="{FF2B5EF4-FFF2-40B4-BE49-F238E27FC236}">
                <a16:creationId xmlns:a16="http://schemas.microsoft.com/office/drawing/2014/main" id="{9147E83C-3DD6-A034-DBDE-5A21DC1D4CB6}"/>
              </a:ext>
            </a:extLst>
          </p:cNvPr>
          <p:cNvGrpSpPr/>
          <p:nvPr userDrawn="1"/>
        </p:nvGrpSpPr>
        <p:grpSpPr>
          <a:xfrm>
            <a:off x="6447477" y="3699899"/>
            <a:ext cx="2589968" cy="457200"/>
            <a:chOff x="5255065" y="2851673"/>
            <a:chExt cx="2589968" cy="457200"/>
          </a:xfrm>
        </p:grpSpPr>
        <p:sp>
          <p:nvSpPr>
            <p:cNvPr id="5" name="Rettangolo 56">
              <a:extLst>
                <a:ext uri="{FF2B5EF4-FFF2-40B4-BE49-F238E27FC236}">
                  <a16:creationId xmlns:a16="http://schemas.microsoft.com/office/drawing/2014/main" id="{7117934A-2E04-C765-8B29-373740CC8F1F}"/>
                </a:ext>
              </a:extLst>
            </p:cNvPr>
            <p:cNvSpPr/>
            <p:nvPr userDrawn="1"/>
          </p:nvSpPr>
          <p:spPr>
            <a:xfrm>
              <a:off x="6038128" y="2910996"/>
              <a:ext cx="18069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600">
                  <a:solidFill>
                    <a:schemeClr val="tx2"/>
                  </a:solidFill>
                  <a:latin typeface="+mn-lt"/>
                  <a:ea typeface="Roboto" panose="02000000000000000000" pitchFamily="2" charset="0"/>
                </a:rPr>
                <a:t>+39 049 2970297</a:t>
              </a:r>
            </a:p>
          </p:txBody>
        </p:sp>
        <p:pic>
          <p:nvPicPr>
            <p:cNvPr id="20" name="Elemento grafico 59" descr="Cornetta">
              <a:extLst>
                <a:ext uri="{FF2B5EF4-FFF2-40B4-BE49-F238E27FC236}">
                  <a16:creationId xmlns:a16="http://schemas.microsoft.com/office/drawing/2014/main" id="{440217D2-D505-2805-771C-862B5D59DB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55065" y="2851673"/>
              <a:ext cx="457200" cy="457200"/>
            </a:xfrm>
            <a:prstGeom prst="rect">
              <a:avLst/>
            </a:prstGeom>
          </p:spPr>
        </p:pic>
      </p:grpSp>
      <p:grpSp>
        <p:nvGrpSpPr>
          <p:cNvPr id="24" name="Gruppo 68">
            <a:extLst>
              <a:ext uri="{FF2B5EF4-FFF2-40B4-BE49-F238E27FC236}">
                <a16:creationId xmlns:a16="http://schemas.microsoft.com/office/drawing/2014/main" id="{F2FAD701-74A7-7D0E-2685-4CE0C074F69D}"/>
              </a:ext>
            </a:extLst>
          </p:cNvPr>
          <p:cNvGrpSpPr/>
          <p:nvPr userDrawn="1"/>
        </p:nvGrpSpPr>
        <p:grpSpPr>
          <a:xfrm>
            <a:off x="6460077" y="4329947"/>
            <a:ext cx="3196640" cy="432000"/>
            <a:chOff x="5267665" y="3486792"/>
            <a:chExt cx="3196640" cy="432000"/>
          </a:xfrm>
        </p:grpSpPr>
        <p:sp>
          <p:nvSpPr>
            <p:cNvPr id="25" name="Rettangolo 58">
              <a:extLst>
                <a:ext uri="{FF2B5EF4-FFF2-40B4-BE49-F238E27FC236}">
                  <a16:creationId xmlns:a16="http://schemas.microsoft.com/office/drawing/2014/main" id="{5E2BC120-AA4A-63A3-CEF8-FDFC95339972}"/>
                </a:ext>
              </a:extLst>
            </p:cNvPr>
            <p:cNvSpPr/>
            <p:nvPr userDrawn="1"/>
          </p:nvSpPr>
          <p:spPr>
            <a:xfrm>
              <a:off x="6038128" y="3533515"/>
              <a:ext cx="24261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600">
                  <a:solidFill>
                    <a:schemeClr val="tx2"/>
                  </a:solidFill>
                  <a:latin typeface="+mn-lt"/>
                  <a:ea typeface="Roboto" panose="02000000000000000000" pitchFamily="2" charset="0"/>
                </a:rPr>
                <a:t>monokee@monokee.com</a:t>
              </a:r>
            </a:p>
          </p:txBody>
        </p:sp>
        <p:pic>
          <p:nvPicPr>
            <p:cNvPr id="26" name="Elemento grafico 60" descr="Busta">
              <a:extLst>
                <a:ext uri="{FF2B5EF4-FFF2-40B4-BE49-F238E27FC236}">
                  <a16:creationId xmlns:a16="http://schemas.microsoft.com/office/drawing/2014/main" id="{4D22C1DE-BD7F-5AB1-AFB5-4F2F25B155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67665" y="3486792"/>
              <a:ext cx="432000" cy="432000"/>
            </a:xfrm>
            <a:prstGeom prst="rect">
              <a:avLst/>
            </a:prstGeom>
          </p:spPr>
        </p:pic>
      </p:grpSp>
      <p:grpSp>
        <p:nvGrpSpPr>
          <p:cNvPr id="27" name="Gruppo 67">
            <a:extLst>
              <a:ext uri="{FF2B5EF4-FFF2-40B4-BE49-F238E27FC236}">
                <a16:creationId xmlns:a16="http://schemas.microsoft.com/office/drawing/2014/main" id="{0259D331-81CD-373E-DFA7-D3D7993C3C68}"/>
              </a:ext>
            </a:extLst>
          </p:cNvPr>
          <p:cNvGrpSpPr/>
          <p:nvPr userDrawn="1"/>
        </p:nvGrpSpPr>
        <p:grpSpPr>
          <a:xfrm>
            <a:off x="6460077" y="4934794"/>
            <a:ext cx="2779346" cy="432000"/>
            <a:chOff x="5267665" y="4149241"/>
            <a:chExt cx="2779346" cy="432000"/>
          </a:xfrm>
        </p:grpSpPr>
        <p:sp>
          <p:nvSpPr>
            <p:cNvPr id="28" name="Rettangolo 57">
              <a:extLst>
                <a:ext uri="{FF2B5EF4-FFF2-40B4-BE49-F238E27FC236}">
                  <a16:creationId xmlns:a16="http://schemas.microsoft.com/office/drawing/2014/main" id="{8FBD006D-5757-A129-9914-A596F1C64CDC}"/>
                </a:ext>
              </a:extLst>
            </p:cNvPr>
            <p:cNvSpPr/>
            <p:nvPr userDrawn="1"/>
          </p:nvSpPr>
          <p:spPr>
            <a:xfrm>
              <a:off x="6038128" y="4195964"/>
              <a:ext cx="200888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600">
                  <a:solidFill>
                    <a:schemeClr val="tx2"/>
                  </a:solidFill>
                  <a:latin typeface="+mn-lt"/>
                  <a:ea typeface="Roboto" panose="02000000000000000000" pitchFamily="2" charset="0"/>
                </a:rPr>
                <a:t>www.monokee.com</a:t>
              </a:r>
            </a:p>
          </p:txBody>
        </p:sp>
        <p:pic>
          <p:nvPicPr>
            <p:cNvPr id="29" name="Elemento grafico 61" descr="Mondo">
              <a:extLst>
                <a:ext uri="{FF2B5EF4-FFF2-40B4-BE49-F238E27FC236}">
                  <a16:creationId xmlns:a16="http://schemas.microsoft.com/office/drawing/2014/main" id="{90FB574E-7A5D-889E-F672-F31538CBFF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67665" y="4149241"/>
              <a:ext cx="432000" cy="432000"/>
            </a:xfrm>
            <a:prstGeom prst="rect">
              <a:avLst/>
            </a:prstGeom>
          </p:spPr>
        </p:pic>
      </p:grpSp>
      <p:grpSp>
        <p:nvGrpSpPr>
          <p:cNvPr id="30" name="Gruppo 70">
            <a:extLst>
              <a:ext uri="{FF2B5EF4-FFF2-40B4-BE49-F238E27FC236}">
                <a16:creationId xmlns:a16="http://schemas.microsoft.com/office/drawing/2014/main" id="{B985CAF5-07B2-756E-3AFF-D0CE51E01B11}"/>
              </a:ext>
            </a:extLst>
          </p:cNvPr>
          <p:cNvGrpSpPr/>
          <p:nvPr userDrawn="1"/>
        </p:nvGrpSpPr>
        <p:grpSpPr>
          <a:xfrm>
            <a:off x="6442077" y="2942276"/>
            <a:ext cx="2938539" cy="584775"/>
            <a:chOff x="5249665" y="1866441"/>
            <a:chExt cx="2938539" cy="584775"/>
          </a:xfrm>
        </p:grpSpPr>
        <p:sp>
          <p:nvSpPr>
            <p:cNvPr id="31" name="Rettangolo 55">
              <a:extLst>
                <a:ext uri="{FF2B5EF4-FFF2-40B4-BE49-F238E27FC236}">
                  <a16:creationId xmlns:a16="http://schemas.microsoft.com/office/drawing/2014/main" id="{A703E771-3524-8697-4226-212373866FCB}"/>
                </a:ext>
              </a:extLst>
            </p:cNvPr>
            <p:cNvSpPr/>
            <p:nvPr userDrawn="1"/>
          </p:nvSpPr>
          <p:spPr>
            <a:xfrm>
              <a:off x="6038128" y="1866441"/>
              <a:ext cx="215007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600">
                  <a:solidFill>
                    <a:schemeClr val="tx2"/>
                  </a:solidFill>
                  <a:latin typeface="+mn-lt"/>
                  <a:ea typeface="Roboto" panose="02000000000000000000" pitchFamily="2" charset="0"/>
                </a:rPr>
                <a:t>Via Zeni Fortunato, 8, </a:t>
              </a:r>
              <a:br>
                <a:rPr lang="it-IT" sz="1600">
                  <a:solidFill>
                    <a:schemeClr val="tx2"/>
                  </a:solidFill>
                  <a:latin typeface="+mn-lt"/>
                  <a:ea typeface="Roboto" panose="02000000000000000000" pitchFamily="2" charset="0"/>
                </a:rPr>
              </a:br>
              <a:r>
                <a:rPr lang="it-IT" sz="1600">
                  <a:solidFill>
                    <a:schemeClr val="tx2"/>
                  </a:solidFill>
                  <a:latin typeface="+mn-lt"/>
                  <a:ea typeface="Roboto" panose="02000000000000000000" pitchFamily="2" charset="0"/>
                </a:rPr>
                <a:t>Rovereto, TN</a:t>
              </a:r>
            </a:p>
          </p:txBody>
        </p:sp>
        <p:pic>
          <p:nvPicPr>
            <p:cNvPr id="32" name="Elemento grafico 62" descr="Indicatore">
              <a:extLst>
                <a:ext uri="{FF2B5EF4-FFF2-40B4-BE49-F238E27FC236}">
                  <a16:creationId xmlns:a16="http://schemas.microsoft.com/office/drawing/2014/main" id="{282A6BB0-4FD1-72DC-15C5-EEF8FF0B05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49665" y="1933816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5736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572" userDrawn="1">
          <p15:clr>
            <a:srgbClr val="FBAE40"/>
          </p15:clr>
        </p15:guide>
        <p15:guide id="3" orient="horz" pos="374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pos="7167" userDrawn="1">
          <p15:clr>
            <a:srgbClr val="FBAE40"/>
          </p15:clr>
        </p15:guide>
        <p15:guide id="6" pos="513" userDrawn="1">
          <p15:clr>
            <a:srgbClr val="FBAE40"/>
          </p15:clr>
        </p15:guide>
        <p15:guide id="7" orient="horz" pos="799" userDrawn="1">
          <p15:clr>
            <a:srgbClr val="FBAE40"/>
          </p15:clr>
        </p15:guide>
        <p15:guide id="8" orient="horz" pos="3521" userDrawn="1">
          <p15:clr>
            <a:srgbClr val="FBAE40"/>
          </p15:clr>
        </p15:guide>
        <p15:guide id="9" pos="816" userDrawn="1">
          <p15:clr>
            <a:srgbClr val="FBAE40"/>
          </p15:clr>
        </p15:guide>
        <p15:guide id="10" pos="686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940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A82F51B9-C7D1-4644-9CAA-5D4D28847832}"/>
              </a:ext>
            </a:extLst>
          </p:cNvPr>
          <p:cNvCxnSpPr>
            <a:cxnSpLocks/>
          </p:cNvCxnSpPr>
          <p:nvPr userDrawn="1"/>
        </p:nvCxnSpPr>
        <p:spPr>
          <a:xfrm>
            <a:off x="950975" y="2182234"/>
            <a:ext cx="7748784" cy="0"/>
          </a:xfrm>
          <a:prstGeom prst="line">
            <a:avLst/>
          </a:prstGeom>
          <a:ln>
            <a:solidFill>
              <a:srgbClr val="53B26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DCBA329E-48C2-443C-880E-21F30BAE0ED2}"/>
              </a:ext>
            </a:extLst>
          </p:cNvPr>
          <p:cNvCxnSpPr>
            <a:cxnSpLocks/>
          </p:cNvCxnSpPr>
          <p:nvPr userDrawn="1"/>
        </p:nvCxnSpPr>
        <p:spPr>
          <a:xfrm>
            <a:off x="950976" y="4120240"/>
            <a:ext cx="7748784" cy="0"/>
          </a:xfrm>
          <a:prstGeom prst="line">
            <a:avLst/>
          </a:prstGeom>
          <a:ln>
            <a:solidFill>
              <a:srgbClr val="53B26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39147A07-28E5-4323-A92E-D55D261E8F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9565" y="4897010"/>
            <a:ext cx="4577756" cy="468154"/>
          </a:xfrm>
        </p:spPr>
        <p:txBody>
          <a:bodyPr anchor="b"/>
          <a:lstStyle>
            <a:lvl1pPr marL="0" indent="0">
              <a:buNone/>
              <a:defRPr sz="1800" b="1" baseline="0">
                <a:solidFill>
                  <a:srgbClr val="00562E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Speaker Name</a:t>
            </a:r>
          </a:p>
        </p:txBody>
      </p:sp>
      <p:sp>
        <p:nvSpPr>
          <p:cNvPr id="13" name="Segnaposto testo 28">
            <a:extLst>
              <a:ext uri="{FF2B5EF4-FFF2-40B4-BE49-F238E27FC236}">
                <a16:creationId xmlns:a16="http://schemas.microsoft.com/office/drawing/2014/main" id="{39147A07-28E5-4323-A92E-D55D261E8F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9565" y="5387081"/>
            <a:ext cx="4577756" cy="468154"/>
          </a:xfrm>
        </p:spPr>
        <p:txBody>
          <a:bodyPr>
            <a:normAutofit/>
          </a:bodyPr>
          <a:lstStyle>
            <a:lvl1pPr marL="0" indent="0">
              <a:buNone/>
              <a:defRPr sz="1600" b="0" baseline="0">
                <a:solidFill>
                  <a:srgbClr val="152016"/>
                </a:solidFill>
                <a:latin typeface="+mn-lt"/>
                <a:ea typeface="Roboto" panose="02000000000000000000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15" name="Segnaposto testo 28">
            <a:extLst>
              <a:ext uri="{FF2B5EF4-FFF2-40B4-BE49-F238E27FC236}">
                <a16:creationId xmlns:a16="http://schemas.microsoft.com/office/drawing/2014/main" id="{39147A07-28E5-4323-A92E-D55D261E8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9565" y="5877150"/>
            <a:ext cx="4577756" cy="468154"/>
          </a:xfrm>
        </p:spPr>
        <p:txBody>
          <a:bodyPr/>
          <a:lstStyle>
            <a:lvl1pPr marL="0" indent="0">
              <a:buNone/>
              <a:defRPr sz="1400" b="0" baseline="0">
                <a:solidFill>
                  <a:srgbClr val="152016"/>
                </a:solidFill>
                <a:latin typeface="+mn-lt"/>
                <a:ea typeface="Roboto" panose="02000000000000000000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Date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B3C2704-27D7-4562-9CC0-531B6DCC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2296224"/>
            <a:ext cx="7748784" cy="949001"/>
          </a:xfrm>
        </p:spPr>
        <p:txBody>
          <a:bodyPr>
            <a:noAutofit/>
          </a:bodyPr>
          <a:lstStyle>
            <a:lvl1pPr>
              <a:defRPr sz="3200" cap="all" baseline="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2867D-1764-4748-8262-F907E6422F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5201" y="3343276"/>
            <a:ext cx="7734299" cy="6826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it-IT"/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7A55A1BF-BC9F-9D8D-75E0-C6B6F79309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168" y="884025"/>
            <a:ext cx="4520452" cy="102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93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1948CB-4C49-4EA1-B559-AC1396CA9F62}"/>
              </a:ext>
            </a:extLst>
          </p:cNvPr>
          <p:cNvSpPr/>
          <p:nvPr userDrawn="1"/>
        </p:nvSpPr>
        <p:spPr>
          <a:xfrm>
            <a:off x="0" y="6492874"/>
            <a:ext cx="12192000" cy="365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21CB4-5FD6-457F-A4CB-891B5FF0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723898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C9B00-0265-4815-A60A-409E3E5D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77505" y="6492874"/>
            <a:ext cx="109755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12/04/2024</a:t>
            </a:r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3C802-6A0E-4B23-A99F-A3CA33D3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5906" y="6492876"/>
            <a:ext cx="2591237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A8268-56E9-488A-9B3D-110E684C6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060" y="6492875"/>
            <a:ext cx="502024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7D73680-D0F2-4A1D-B2D6-FEBC7DD23F1A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7" name="Graphic 11">
            <a:extLst>
              <a:ext uri="{FF2B5EF4-FFF2-40B4-BE49-F238E27FC236}">
                <a16:creationId xmlns:a16="http://schemas.microsoft.com/office/drawing/2014/main" id="{6EEC9CBB-75E2-4095-4A1A-B4CD73F498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3" y="6585582"/>
            <a:ext cx="1063019" cy="1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58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513" userDrawn="1">
          <p15:clr>
            <a:srgbClr val="FBAE40"/>
          </p15:clr>
        </p15:guide>
        <p15:guide id="4" pos="7167" userDrawn="1">
          <p15:clr>
            <a:srgbClr val="FBAE40"/>
          </p15:clr>
        </p15:guide>
        <p15:guide id="6" orient="horz" pos="68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1948CB-4C49-4EA1-B559-AC1396CA9F62}"/>
              </a:ext>
            </a:extLst>
          </p:cNvPr>
          <p:cNvSpPr/>
          <p:nvPr userDrawn="1"/>
        </p:nvSpPr>
        <p:spPr>
          <a:xfrm>
            <a:off x="0" y="6492874"/>
            <a:ext cx="12192000" cy="365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21CB4-5FD6-457F-A4CB-891B5FF0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723898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C9B00-0265-4815-A60A-409E3E5D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77505" y="6492874"/>
            <a:ext cx="109755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12/04/2024</a:t>
            </a:r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3C802-6A0E-4B23-A99F-A3CA33D3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5906" y="6492876"/>
            <a:ext cx="2591237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A8268-56E9-488A-9B3D-110E684C6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060" y="6492875"/>
            <a:ext cx="502024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7D73680-D0F2-4A1D-B2D6-FEBC7DD23F1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5D1F55-EBAE-4D29-B613-15D61E6CC0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917" y="1736725"/>
            <a:ext cx="10562168" cy="4645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0F94BF-87AE-4F9F-8C4E-C01F8704E9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4918" y="1196976"/>
            <a:ext cx="10562167" cy="425637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11">
            <a:extLst>
              <a:ext uri="{FF2B5EF4-FFF2-40B4-BE49-F238E27FC236}">
                <a16:creationId xmlns:a16="http://schemas.microsoft.com/office/drawing/2014/main" id="{0ECA1099-20D7-DAE8-2226-55F88D1839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3" y="6585582"/>
            <a:ext cx="1063019" cy="1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25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513" userDrawn="1">
          <p15:clr>
            <a:srgbClr val="FBAE40"/>
          </p15:clr>
        </p15:guide>
        <p15:guide id="4" pos="7167" userDrawn="1">
          <p15:clr>
            <a:srgbClr val="FBAE40"/>
          </p15:clr>
        </p15:guide>
        <p15:guide id="5" orient="horz" pos="2546" userDrawn="1">
          <p15:clr>
            <a:srgbClr val="FBAE40"/>
          </p15:clr>
        </p15:guide>
        <p15:guide id="6" orient="horz" pos="686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4088" userDrawn="1">
          <p15:clr>
            <a:srgbClr val="FBAE40"/>
          </p15:clr>
        </p15:guide>
        <p15:guide id="9" orient="horz" pos="4020" userDrawn="1">
          <p15:clr>
            <a:srgbClr val="FBAE40"/>
          </p15:clr>
        </p15:guide>
        <p15:guide id="10" orient="horz" pos="1026" userDrawn="1">
          <p15:clr>
            <a:srgbClr val="FBAE40"/>
          </p15:clr>
        </p15:guide>
        <p15:guide id="11" orient="horz" pos="109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1948CB-4C49-4EA1-B559-AC1396CA9F62}"/>
              </a:ext>
            </a:extLst>
          </p:cNvPr>
          <p:cNvSpPr/>
          <p:nvPr userDrawn="1"/>
        </p:nvSpPr>
        <p:spPr>
          <a:xfrm>
            <a:off x="0" y="6492874"/>
            <a:ext cx="12192000" cy="365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21CB4-5FD6-457F-A4CB-891B5FF0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723898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C9B00-0265-4815-A60A-409E3E5D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77505" y="6492874"/>
            <a:ext cx="109755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12/04/2024</a:t>
            </a:r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3C802-6A0E-4B23-A99F-A3CA33D3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5906" y="6492876"/>
            <a:ext cx="2591237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A8268-56E9-488A-9B3D-110E684C6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060" y="6492875"/>
            <a:ext cx="502024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7D73680-D0F2-4A1D-B2D6-FEBC7DD23F1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5D1F55-EBAE-4D29-B613-15D61E6CC0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917" y="1196975"/>
            <a:ext cx="10562168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pic>
        <p:nvPicPr>
          <p:cNvPr id="7" name="Graphic 11">
            <a:extLst>
              <a:ext uri="{FF2B5EF4-FFF2-40B4-BE49-F238E27FC236}">
                <a16:creationId xmlns:a16="http://schemas.microsoft.com/office/drawing/2014/main" id="{DA02B415-9809-8E06-BD85-00334E5DB5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3" y="6585582"/>
            <a:ext cx="1063019" cy="1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20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513" userDrawn="1">
          <p15:clr>
            <a:srgbClr val="FBAE40"/>
          </p15:clr>
        </p15:guide>
        <p15:guide id="4" pos="7167" userDrawn="1">
          <p15:clr>
            <a:srgbClr val="FBAE40"/>
          </p15:clr>
        </p15:guide>
        <p15:guide id="5" orient="horz" pos="2387" userDrawn="1">
          <p15:clr>
            <a:srgbClr val="FBAE40"/>
          </p15:clr>
        </p15:guide>
        <p15:guide id="6" orient="horz" pos="686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4088" userDrawn="1">
          <p15:clr>
            <a:srgbClr val="FBAE40"/>
          </p15:clr>
        </p15:guide>
        <p15:guide id="9" orient="horz" pos="402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1948CB-4C49-4EA1-B559-AC1396CA9F62}"/>
              </a:ext>
            </a:extLst>
          </p:cNvPr>
          <p:cNvSpPr/>
          <p:nvPr userDrawn="1"/>
        </p:nvSpPr>
        <p:spPr>
          <a:xfrm>
            <a:off x="0" y="6492874"/>
            <a:ext cx="12192000" cy="365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C9B00-0265-4815-A60A-409E3E5D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77505" y="6492874"/>
            <a:ext cx="109755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12/04/2024</a:t>
            </a:r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3C802-6A0E-4B23-A99F-A3CA33D3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5906" y="6492876"/>
            <a:ext cx="2591237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A8268-56E9-488A-9B3D-110E684C6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060" y="6492875"/>
            <a:ext cx="502024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7D73680-D0F2-4A1D-B2D6-FEBC7DD23F1A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2" name="Graphic 11">
            <a:extLst>
              <a:ext uri="{FF2B5EF4-FFF2-40B4-BE49-F238E27FC236}">
                <a16:creationId xmlns:a16="http://schemas.microsoft.com/office/drawing/2014/main" id="{F7D6A81C-B35A-2EDD-D97B-A7EFFC0A57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3" y="6585582"/>
            <a:ext cx="1063019" cy="1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6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5" orient="horz" pos="204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6">
            <a:extLst>
              <a:ext uri="{FF2B5EF4-FFF2-40B4-BE49-F238E27FC236}">
                <a16:creationId xmlns:a16="http://schemas.microsoft.com/office/drawing/2014/main" id="{EB555D49-9D79-DF8E-5E01-9EF262191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197" y="3026862"/>
            <a:ext cx="3561790" cy="80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859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3">
            <a:extLst>
              <a:ext uri="{FF2B5EF4-FFF2-40B4-BE49-F238E27FC236}">
                <a16:creationId xmlns:a16="http://schemas.microsoft.com/office/drawing/2014/main" id="{4771A1DB-ABBE-4C8E-8EDA-6F997EB174D5}"/>
              </a:ext>
            </a:extLst>
          </p:cNvPr>
          <p:cNvSpPr/>
          <p:nvPr userDrawn="1"/>
        </p:nvSpPr>
        <p:spPr>
          <a:xfrm>
            <a:off x="814917" y="1268414"/>
            <a:ext cx="10081684" cy="4321174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+mn-lt"/>
            </a:endParaRPr>
          </a:p>
        </p:txBody>
      </p:sp>
      <p:sp>
        <p:nvSpPr>
          <p:cNvPr id="7" name="Rettangolo 54">
            <a:extLst>
              <a:ext uri="{FF2B5EF4-FFF2-40B4-BE49-F238E27FC236}">
                <a16:creationId xmlns:a16="http://schemas.microsoft.com/office/drawing/2014/main" id="{AA0761C2-F706-4969-90A9-E2720EADC31D}"/>
              </a:ext>
            </a:extLst>
          </p:cNvPr>
          <p:cNvSpPr>
            <a:spLocks/>
          </p:cNvSpPr>
          <p:nvPr userDrawn="1"/>
        </p:nvSpPr>
        <p:spPr>
          <a:xfrm>
            <a:off x="6095999" y="908050"/>
            <a:ext cx="5281084" cy="50419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+mn-l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345D2F-FEB7-459F-BD5C-012DA172BEEA}"/>
              </a:ext>
            </a:extLst>
          </p:cNvPr>
          <p:cNvCxnSpPr/>
          <p:nvPr userDrawn="1"/>
        </p:nvCxnSpPr>
        <p:spPr>
          <a:xfrm>
            <a:off x="6096000" y="1268414"/>
            <a:ext cx="48006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F8DE417-9093-4107-8502-C4CD7B34C8E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589588"/>
            <a:ext cx="48006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95776-70EF-49F9-A160-61A2F528F4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0858504" y="1268414"/>
            <a:ext cx="0" cy="432117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magine 3">
            <a:extLst>
              <a:ext uri="{FF2B5EF4-FFF2-40B4-BE49-F238E27FC236}">
                <a16:creationId xmlns:a16="http://schemas.microsoft.com/office/drawing/2014/main" id="{9A4D7881-6918-34BC-52C1-E1ACCE60D4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98127" y="1573215"/>
            <a:ext cx="3240088" cy="731632"/>
          </a:xfrm>
          <a:prstGeom prst="rect">
            <a:avLst/>
          </a:prstGeom>
        </p:spPr>
      </p:pic>
      <p:grpSp>
        <p:nvGrpSpPr>
          <p:cNvPr id="3" name="Gruppo 69">
            <a:extLst>
              <a:ext uri="{FF2B5EF4-FFF2-40B4-BE49-F238E27FC236}">
                <a16:creationId xmlns:a16="http://schemas.microsoft.com/office/drawing/2014/main" id="{8833EBE2-06FB-4DFA-4A82-0D72918A1510}"/>
              </a:ext>
            </a:extLst>
          </p:cNvPr>
          <p:cNvGrpSpPr/>
          <p:nvPr userDrawn="1"/>
        </p:nvGrpSpPr>
        <p:grpSpPr>
          <a:xfrm>
            <a:off x="6447482" y="3699899"/>
            <a:ext cx="2589968" cy="457200"/>
            <a:chOff x="5255065" y="2851673"/>
            <a:chExt cx="2589968" cy="457200"/>
          </a:xfrm>
        </p:grpSpPr>
        <p:sp>
          <p:nvSpPr>
            <p:cNvPr id="4" name="Rettangolo 56">
              <a:extLst>
                <a:ext uri="{FF2B5EF4-FFF2-40B4-BE49-F238E27FC236}">
                  <a16:creationId xmlns:a16="http://schemas.microsoft.com/office/drawing/2014/main" id="{AE597B04-02B7-99AF-6E7E-42E0027DA74C}"/>
                </a:ext>
              </a:extLst>
            </p:cNvPr>
            <p:cNvSpPr/>
            <p:nvPr userDrawn="1"/>
          </p:nvSpPr>
          <p:spPr>
            <a:xfrm>
              <a:off x="6038128" y="2910996"/>
              <a:ext cx="18069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600">
                  <a:solidFill>
                    <a:schemeClr val="bg2"/>
                  </a:solidFill>
                  <a:latin typeface="+mn-lt"/>
                  <a:ea typeface="Roboto" panose="02000000000000000000" pitchFamily="2" charset="0"/>
                </a:rPr>
                <a:t>+39 049 2970297</a:t>
              </a:r>
            </a:p>
          </p:txBody>
        </p:sp>
        <p:pic>
          <p:nvPicPr>
            <p:cNvPr id="5" name="Elemento grafico 59" descr="Cornetta">
              <a:extLst>
                <a:ext uri="{FF2B5EF4-FFF2-40B4-BE49-F238E27FC236}">
                  <a16:creationId xmlns:a16="http://schemas.microsoft.com/office/drawing/2014/main" id="{FD191FF1-4A68-63E3-1285-32770C1AC4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55065" y="2851673"/>
              <a:ext cx="457200" cy="457200"/>
            </a:xfrm>
            <a:prstGeom prst="rect">
              <a:avLst/>
            </a:prstGeom>
          </p:spPr>
        </p:pic>
      </p:grpSp>
      <p:grpSp>
        <p:nvGrpSpPr>
          <p:cNvPr id="20" name="Gruppo 68">
            <a:extLst>
              <a:ext uri="{FF2B5EF4-FFF2-40B4-BE49-F238E27FC236}">
                <a16:creationId xmlns:a16="http://schemas.microsoft.com/office/drawing/2014/main" id="{2359CC64-3B88-3C6B-2952-AECB034032D8}"/>
              </a:ext>
            </a:extLst>
          </p:cNvPr>
          <p:cNvGrpSpPr/>
          <p:nvPr userDrawn="1"/>
        </p:nvGrpSpPr>
        <p:grpSpPr>
          <a:xfrm>
            <a:off x="6460082" y="4329947"/>
            <a:ext cx="3196640" cy="432000"/>
            <a:chOff x="5267665" y="3486792"/>
            <a:chExt cx="3196640" cy="432000"/>
          </a:xfrm>
        </p:grpSpPr>
        <p:sp>
          <p:nvSpPr>
            <p:cNvPr id="22" name="Rettangolo 58">
              <a:extLst>
                <a:ext uri="{FF2B5EF4-FFF2-40B4-BE49-F238E27FC236}">
                  <a16:creationId xmlns:a16="http://schemas.microsoft.com/office/drawing/2014/main" id="{5EF46800-BBEE-D69E-1838-7388A07010DB}"/>
                </a:ext>
              </a:extLst>
            </p:cNvPr>
            <p:cNvSpPr/>
            <p:nvPr userDrawn="1"/>
          </p:nvSpPr>
          <p:spPr>
            <a:xfrm>
              <a:off x="6038128" y="3533515"/>
              <a:ext cx="24261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600">
                  <a:solidFill>
                    <a:schemeClr val="bg2"/>
                  </a:solidFill>
                  <a:latin typeface="+mn-lt"/>
                  <a:ea typeface="Roboto" panose="02000000000000000000" pitchFamily="2" charset="0"/>
                </a:rPr>
                <a:t>monokee@monokee.com</a:t>
              </a:r>
            </a:p>
          </p:txBody>
        </p:sp>
        <p:pic>
          <p:nvPicPr>
            <p:cNvPr id="26" name="Elemento grafico 60" descr="Busta">
              <a:extLst>
                <a:ext uri="{FF2B5EF4-FFF2-40B4-BE49-F238E27FC236}">
                  <a16:creationId xmlns:a16="http://schemas.microsoft.com/office/drawing/2014/main" id="{34AC889B-4F02-A9AC-AF8F-5726E762B8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67665" y="3486792"/>
              <a:ext cx="432000" cy="432000"/>
            </a:xfrm>
            <a:prstGeom prst="rect">
              <a:avLst/>
            </a:prstGeom>
          </p:spPr>
        </p:pic>
      </p:grpSp>
      <p:grpSp>
        <p:nvGrpSpPr>
          <p:cNvPr id="27" name="Gruppo 67">
            <a:extLst>
              <a:ext uri="{FF2B5EF4-FFF2-40B4-BE49-F238E27FC236}">
                <a16:creationId xmlns:a16="http://schemas.microsoft.com/office/drawing/2014/main" id="{10042E63-AC4F-A4DE-E3C4-14302A0D92B8}"/>
              </a:ext>
            </a:extLst>
          </p:cNvPr>
          <p:cNvGrpSpPr/>
          <p:nvPr userDrawn="1"/>
        </p:nvGrpSpPr>
        <p:grpSpPr>
          <a:xfrm>
            <a:off x="6460082" y="4934794"/>
            <a:ext cx="2779346" cy="432000"/>
            <a:chOff x="5267665" y="4149241"/>
            <a:chExt cx="2779346" cy="432000"/>
          </a:xfrm>
        </p:grpSpPr>
        <p:sp>
          <p:nvSpPr>
            <p:cNvPr id="28" name="Rettangolo 57">
              <a:extLst>
                <a:ext uri="{FF2B5EF4-FFF2-40B4-BE49-F238E27FC236}">
                  <a16:creationId xmlns:a16="http://schemas.microsoft.com/office/drawing/2014/main" id="{64BF8010-B130-736F-A5F0-E796382F7928}"/>
                </a:ext>
              </a:extLst>
            </p:cNvPr>
            <p:cNvSpPr/>
            <p:nvPr userDrawn="1"/>
          </p:nvSpPr>
          <p:spPr>
            <a:xfrm>
              <a:off x="6038128" y="4195964"/>
              <a:ext cx="200888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600">
                  <a:solidFill>
                    <a:schemeClr val="bg2"/>
                  </a:solidFill>
                  <a:latin typeface="+mn-lt"/>
                  <a:ea typeface="Roboto" panose="02000000000000000000" pitchFamily="2" charset="0"/>
                </a:rPr>
                <a:t>www.monokee.com</a:t>
              </a:r>
            </a:p>
          </p:txBody>
        </p:sp>
        <p:pic>
          <p:nvPicPr>
            <p:cNvPr id="29" name="Elemento grafico 61" descr="Mondo">
              <a:extLst>
                <a:ext uri="{FF2B5EF4-FFF2-40B4-BE49-F238E27FC236}">
                  <a16:creationId xmlns:a16="http://schemas.microsoft.com/office/drawing/2014/main" id="{453051CC-0282-F497-8E1C-58C6B18D44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67665" y="4149241"/>
              <a:ext cx="432000" cy="432000"/>
            </a:xfrm>
            <a:prstGeom prst="rect">
              <a:avLst/>
            </a:prstGeom>
          </p:spPr>
        </p:pic>
      </p:grpSp>
      <p:grpSp>
        <p:nvGrpSpPr>
          <p:cNvPr id="30" name="Gruppo 70">
            <a:extLst>
              <a:ext uri="{FF2B5EF4-FFF2-40B4-BE49-F238E27FC236}">
                <a16:creationId xmlns:a16="http://schemas.microsoft.com/office/drawing/2014/main" id="{C4F6B2C0-49A2-2A29-994F-B43EA51456D9}"/>
              </a:ext>
            </a:extLst>
          </p:cNvPr>
          <p:cNvGrpSpPr/>
          <p:nvPr userDrawn="1"/>
        </p:nvGrpSpPr>
        <p:grpSpPr>
          <a:xfrm>
            <a:off x="6442082" y="2942276"/>
            <a:ext cx="2938539" cy="584775"/>
            <a:chOff x="5249665" y="1866441"/>
            <a:chExt cx="2938539" cy="584775"/>
          </a:xfrm>
        </p:grpSpPr>
        <p:sp>
          <p:nvSpPr>
            <p:cNvPr id="31" name="Rettangolo 55">
              <a:extLst>
                <a:ext uri="{FF2B5EF4-FFF2-40B4-BE49-F238E27FC236}">
                  <a16:creationId xmlns:a16="http://schemas.microsoft.com/office/drawing/2014/main" id="{BD743561-A83F-F50A-52FB-9FEB51E50C33}"/>
                </a:ext>
              </a:extLst>
            </p:cNvPr>
            <p:cNvSpPr/>
            <p:nvPr userDrawn="1"/>
          </p:nvSpPr>
          <p:spPr>
            <a:xfrm>
              <a:off x="6038128" y="1866441"/>
              <a:ext cx="215007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600">
                  <a:solidFill>
                    <a:schemeClr val="bg2"/>
                  </a:solidFill>
                  <a:latin typeface="+mn-lt"/>
                  <a:ea typeface="Roboto" panose="02000000000000000000" pitchFamily="2" charset="0"/>
                </a:rPr>
                <a:t>Via Zeni Fortunato, 8, </a:t>
              </a:r>
              <a:br>
                <a:rPr lang="it-IT" sz="1600">
                  <a:solidFill>
                    <a:schemeClr val="bg2"/>
                  </a:solidFill>
                  <a:latin typeface="+mn-lt"/>
                  <a:ea typeface="Roboto" panose="02000000000000000000" pitchFamily="2" charset="0"/>
                </a:rPr>
              </a:br>
              <a:r>
                <a:rPr lang="it-IT" sz="1600">
                  <a:solidFill>
                    <a:schemeClr val="bg2"/>
                  </a:solidFill>
                  <a:latin typeface="+mn-lt"/>
                  <a:ea typeface="Roboto" panose="02000000000000000000" pitchFamily="2" charset="0"/>
                </a:rPr>
                <a:t>Rovereto, TN</a:t>
              </a:r>
            </a:p>
          </p:txBody>
        </p:sp>
        <p:pic>
          <p:nvPicPr>
            <p:cNvPr id="32" name="Elemento grafico 62" descr="Indicatore">
              <a:extLst>
                <a:ext uri="{FF2B5EF4-FFF2-40B4-BE49-F238E27FC236}">
                  <a16:creationId xmlns:a16="http://schemas.microsoft.com/office/drawing/2014/main" id="{5AC166BE-B5C2-8B4C-E14B-8A48775021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49665" y="1933816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275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572" userDrawn="1">
          <p15:clr>
            <a:srgbClr val="FBAE40"/>
          </p15:clr>
        </p15:guide>
        <p15:guide id="3" orient="horz" pos="374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pos="7167" userDrawn="1">
          <p15:clr>
            <a:srgbClr val="FBAE40"/>
          </p15:clr>
        </p15:guide>
        <p15:guide id="6" pos="513" userDrawn="1">
          <p15:clr>
            <a:srgbClr val="FBAE40"/>
          </p15:clr>
        </p15:guide>
        <p15:guide id="7" orient="horz" pos="799" userDrawn="1">
          <p15:clr>
            <a:srgbClr val="FBAE40"/>
          </p15:clr>
        </p15:guide>
        <p15:guide id="8" orient="horz" pos="3521" userDrawn="1">
          <p15:clr>
            <a:srgbClr val="FBAE40"/>
          </p15:clr>
        </p15:guide>
        <p15:guide id="9" pos="816" userDrawn="1">
          <p15:clr>
            <a:srgbClr val="FBAE40"/>
          </p15:clr>
        </p15:guide>
        <p15:guide id="10" pos="686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1013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1033AE-7176-4E4E-B3FA-9F8C4F16F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065D4-A5EF-4808-851E-1A672892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A0D52-C16D-4AE8-94AB-DFFC51A300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12/04/2024</a:t>
            </a:r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86BAE-9683-4130-A102-EA17F9F7C0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77FE1-D85D-4310-A0C6-D1A3CABBE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73680-D0F2-4A1D-B2D6-FEBC7DD23F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3812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6" r:id="rId4"/>
    <p:sldLayoutId id="2147483677" r:id="rId5"/>
    <p:sldLayoutId id="2147483675" r:id="rId6"/>
    <p:sldLayoutId id="2147483678" r:id="rId7"/>
    <p:sldLayoutId id="2147483679" r:id="rId8"/>
    <p:sldLayoutId id="2147483689" r:id="rId9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1033AE-7176-4E4E-B3FA-9F8C4F16F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065D4-A5EF-4808-851E-1A672892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A0D52-C16D-4AE8-94AB-DFFC51A300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12/04/2024</a:t>
            </a:r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86BAE-9683-4130-A102-EA17F9F7C0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77FE1-D85D-4310-A0C6-D1A3CABBE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C7D73680-D0F2-4A1D-B2D6-FEBC7DD23F1A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964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90" r:id="rId9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>
              <a:lumMod val="20000"/>
              <a:lumOff val="80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1.png"/><Relationship Id="rId7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1.png"/><Relationship Id="rId7" Type="http://schemas.openxmlformats.org/officeDocument/2006/relationships/image" Target="../media/image3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customXml" Target="../ink/ink1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9.pn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4.svg"/><Relationship Id="rId18" Type="http://schemas.openxmlformats.org/officeDocument/2006/relationships/image" Target="../media/image61.png"/><Relationship Id="rId3" Type="http://schemas.openxmlformats.org/officeDocument/2006/relationships/image" Target="../media/image55.png"/><Relationship Id="rId7" Type="http://schemas.openxmlformats.org/officeDocument/2006/relationships/customXml" Target="../ink/ink2.xml"/><Relationship Id="rId12" Type="http://schemas.openxmlformats.org/officeDocument/2006/relationships/image" Target="../media/image63.png"/><Relationship Id="rId17" Type="http://schemas.openxmlformats.org/officeDocument/2006/relationships/image" Target="../media/image67.png"/><Relationship Id="rId2" Type="http://schemas.openxmlformats.org/officeDocument/2006/relationships/image" Target="../media/image54.png"/><Relationship Id="rId16" Type="http://schemas.openxmlformats.org/officeDocument/2006/relationships/customXml" Target="../ink/ink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5" Type="http://schemas.openxmlformats.org/officeDocument/2006/relationships/image" Target="../media/image66.svg"/><Relationship Id="rId10" Type="http://schemas.openxmlformats.org/officeDocument/2006/relationships/customXml" Target="../ink/ink3.xml"/><Relationship Id="rId4" Type="http://schemas.openxmlformats.org/officeDocument/2006/relationships/image" Target="../media/image56.png"/><Relationship Id="rId9" Type="http://schemas.openxmlformats.org/officeDocument/2006/relationships/image" Target="../media/image58.png"/><Relationship Id="rId1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63.png"/><Relationship Id="rId18" Type="http://schemas.openxmlformats.org/officeDocument/2006/relationships/image" Target="../media/image67.png"/><Relationship Id="rId3" Type="http://schemas.openxmlformats.org/officeDocument/2006/relationships/image" Target="../media/image68.png"/><Relationship Id="rId21" Type="http://schemas.openxmlformats.org/officeDocument/2006/relationships/image" Target="../media/image6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customXml" Target="../ink/ink7.xml"/><Relationship Id="rId2" Type="http://schemas.openxmlformats.org/officeDocument/2006/relationships/image" Target="../media/image54.png"/><Relationship Id="rId16" Type="http://schemas.openxmlformats.org/officeDocument/2006/relationships/image" Target="../media/image66.sv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11" Type="http://schemas.openxmlformats.org/officeDocument/2006/relationships/customXml" Target="../ink/ink6.xml"/><Relationship Id="rId5" Type="http://schemas.openxmlformats.org/officeDocument/2006/relationships/image" Target="../media/image56.png"/><Relationship Id="rId15" Type="http://schemas.openxmlformats.org/officeDocument/2006/relationships/image" Target="../media/image65.png"/><Relationship Id="rId10" Type="http://schemas.openxmlformats.org/officeDocument/2006/relationships/image" Target="../media/image58.png"/><Relationship Id="rId19" Type="http://schemas.openxmlformats.org/officeDocument/2006/relationships/customXml" Target="../ink/ink8.xml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3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3.png"/><Relationship Id="rId7" Type="http://schemas.openxmlformats.org/officeDocument/2006/relationships/image" Target="../media/image7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74.jpeg"/><Relationship Id="rId4" Type="http://schemas.openxmlformats.org/officeDocument/2006/relationships/image" Target="../media/image6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pn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9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F3CE8A-7233-D219-6A5C-8F8F41C71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Decentralized identity</a:t>
            </a:r>
            <a:br>
              <a:rPr lang="en-US" dirty="0"/>
            </a:br>
            <a:r>
              <a:rPr lang="en-US" dirty="0"/>
              <a:t>WILL arrive soon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15CC6E-8105-5DAC-0259-B6875DBB1F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(sooner than expected)</a:t>
            </a:r>
            <a:endParaRPr lang="en-GB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550BF759-4C70-4E11-6C57-B4F4C9B9C0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9565" y="4897010"/>
            <a:ext cx="4577756" cy="468154"/>
          </a:xfrm>
        </p:spPr>
        <p:txBody>
          <a:bodyPr/>
          <a:lstStyle/>
          <a:p>
            <a:r>
              <a:rPr lang="en-US"/>
              <a:t>Matteo Midena</a:t>
            </a:r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9C9B619-2819-4847-F9A1-53B3865BCF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9565" y="5387081"/>
            <a:ext cx="4577756" cy="468154"/>
          </a:xfrm>
        </p:spPr>
        <p:txBody>
          <a:bodyPr/>
          <a:lstStyle/>
          <a:p>
            <a:r>
              <a:rPr lang="en-US" dirty="0"/>
              <a:t>Decentralized Identity Specialist</a:t>
            </a:r>
            <a:endParaRPr lang="en-GB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75E978D-55A0-347C-CE28-990E4FB062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9565" y="5877150"/>
            <a:ext cx="4577756" cy="468154"/>
          </a:xfrm>
        </p:spPr>
        <p:txBody>
          <a:bodyPr/>
          <a:lstStyle/>
          <a:p>
            <a:r>
              <a:rPr lang="en-US"/>
              <a:t>12.04.2024</a:t>
            </a:r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EE98E59-7FF4-17E2-2F0A-70FD166E4A55}"/>
              </a:ext>
            </a:extLst>
          </p:cNvPr>
          <p:cNvSpPr/>
          <p:nvPr/>
        </p:nvSpPr>
        <p:spPr>
          <a:xfrm>
            <a:off x="4650392" y="4897010"/>
            <a:ext cx="1445608" cy="144560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302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AED9-0287-52E3-37DD-7B3B58E80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 &amp; Glossary</a:t>
            </a:r>
            <a:endParaRPr lang="en-GB"/>
          </a:p>
        </p:txBody>
      </p:sp>
      <p:pic>
        <p:nvPicPr>
          <p:cNvPr id="4" name="Picture 3" descr="A cartoon of a person holding a clipboard and a stick&#10;&#10;Description automatically generated">
            <a:extLst>
              <a:ext uri="{FF2B5EF4-FFF2-40B4-BE49-F238E27FC236}">
                <a16:creationId xmlns:a16="http://schemas.microsoft.com/office/drawing/2014/main" id="{D7BD49D3-647D-8F0C-7CFA-1512FFD82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921" y="166730"/>
            <a:ext cx="1120692" cy="1120692"/>
          </a:xfrm>
          <a:prstGeom prst="rect">
            <a:avLst/>
          </a:prstGeom>
        </p:spPr>
      </p:pic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BED24ED6-02B3-A8BE-9075-312D67C36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128" y="425921"/>
            <a:ext cx="1120692" cy="60231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AFC88F7-ABA8-9D22-29BC-B0B3C93BFB9E}"/>
              </a:ext>
            </a:extLst>
          </p:cNvPr>
          <p:cNvSpPr txBox="1"/>
          <p:nvPr/>
        </p:nvSpPr>
        <p:spPr>
          <a:xfrm>
            <a:off x="1496920" y="1588346"/>
            <a:ext cx="45990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chemeClr val="bg1"/>
                </a:solidFill>
              </a:rPr>
              <a:t>Decentralized Identifier (DID)</a:t>
            </a:r>
            <a:endParaRPr lang="en-GB" sz="2600" b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1AFE2A-95F2-F077-71D3-08261B44FCC4}"/>
              </a:ext>
            </a:extLst>
          </p:cNvPr>
          <p:cNvSpPr txBox="1"/>
          <p:nvPr/>
        </p:nvSpPr>
        <p:spPr>
          <a:xfrm>
            <a:off x="6402704" y="1603735"/>
            <a:ext cx="56265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it’s a unique URI-based identifier associated with an entity (</a:t>
            </a:r>
            <a:r>
              <a:rPr lang="en-US" sz="2200" dirty="0" err="1">
                <a:solidFill>
                  <a:schemeClr val="bg1"/>
                </a:solidFill>
              </a:rPr>
              <a:t>e.g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i="1" dirty="0">
                <a:solidFill>
                  <a:srgbClr val="FFC000"/>
                </a:solidFill>
                <a:latin typeface="+mj-lt"/>
              </a:rPr>
              <a:t>did:example:123456abcdef</a:t>
            </a:r>
            <a:r>
              <a:rPr lang="en-US" sz="2200" dirty="0">
                <a:solidFill>
                  <a:schemeClr val="bg1"/>
                </a:solidFill>
              </a:rPr>
              <a:t>) that owns at least a key pair</a:t>
            </a:r>
            <a:endParaRPr lang="en-GB" sz="2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5" name="Picture 24" descr="A circle with a person in the center&#10;&#10;Description automatically generated">
            <a:extLst>
              <a:ext uri="{FF2B5EF4-FFF2-40B4-BE49-F238E27FC236}">
                <a16:creationId xmlns:a16="http://schemas.microsoft.com/office/drawing/2014/main" id="{666F468E-1018-AA4A-B678-7E9C91D4A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6" y="1475325"/>
            <a:ext cx="637450" cy="637450"/>
          </a:xfrm>
          <a:prstGeom prst="rect">
            <a:avLst/>
          </a:prstGeom>
        </p:spPr>
      </p:pic>
      <p:pic>
        <p:nvPicPr>
          <p:cNvPr id="27" name="Picture 26" descr="A yellow key on a black background&#10;&#10;Description automatically generated">
            <a:extLst>
              <a:ext uri="{FF2B5EF4-FFF2-40B4-BE49-F238E27FC236}">
                <a16:creationId xmlns:a16="http://schemas.microsoft.com/office/drawing/2014/main" id="{719E2DA5-1B5D-EC66-DA15-7A8BD06295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70903" flipH="1" flipV="1">
            <a:off x="917363" y="1816225"/>
            <a:ext cx="398946" cy="39894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05F51B-40D3-2EA8-BAD1-9AEB3C702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AF4751-0169-0B43-BBBC-81566FE46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3706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AED9-0287-52E3-37DD-7B3B58E80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 &amp; Glossary</a:t>
            </a:r>
            <a:endParaRPr lang="en-GB"/>
          </a:p>
        </p:txBody>
      </p:sp>
      <p:pic>
        <p:nvPicPr>
          <p:cNvPr id="4" name="Picture 3" descr="A cartoon of a person holding a clipboard and a stick&#10;&#10;Description automatically generated">
            <a:extLst>
              <a:ext uri="{FF2B5EF4-FFF2-40B4-BE49-F238E27FC236}">
                <a16:creationId xmlns:a16="http://schemas.microsoft.com/office/drawing/2014/main" id="{D7BD49D3-647D-8F0C-7CFA-1512FFD82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921" y="166730"/>
            <a:ext cx="1120692" cy="1120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686F30-C6CF-4DC0-EC91-C2C4C9EFF86A}"/>
              </a:ext>
            </a:extLst>
          </p:cNvPr>
          <p:cNvSpPr txBox="1"/>
          <p:nvPr/>
        </p:nvSpPr>
        <p:spPr>
          <a:xfrm>
            <a:off x="1496921" y="3474319"/>
            <a:ext cx="40003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chemeClr val="bg1"/>
                </a:solidFill>
              </a:rPr>
              <a:t>Verifiable Credential (VC)</a:t>
            </a:r>
            <a:endParaRPr lang="en-GB" sz="2600" b="1">
              <a:solidFill>
                <a:schemeClr val="bg1"/>
              </a:solidFill>
            </a:endParaRPr>
          </a:p>
        </p:txBody>
      </p:sp>
      <p:pic>
        <p:nvPicPr>
          <p:cNvPr id="6" name="Picture 5" descr="A yellow card with a pink ribbon&#10;&#10;Description automatically generated">
            <a:extLst>
              <a:ext uri="{FF2B5EF4-FFF2-40B4-BE49-F238E27FC236}">
                <a16:creationId xmlns:a16="http://schemas.microsoft.com/office/drawing/2014/main" id="{10C7A871-879D-053A-9DAD-80468D538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11" y="3369010"/>
            <a:ext cx="640547" cy="610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D190F0-65FE-605D-DD9B-A65D56AE002E}"/>
              </a:ext>
            </a:extLst>
          </p:cNvPr>
          <p:cNvSpPr txBox="1"/>
          <p:nvPr/>
        </p:nvSpPr>
        <p:spPr>
          <a:xfrm>
            <a:off x="6402705" y="3489708"/>
            <a:ext cx="56265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it’s nothing more than a JSON object with a </a:t>
            </a:r>
            <a:r>
              <a:rPr lang="en-US" sz="2200" b="1" dirty="0">
                <a:solidFill>
                  <a:srgbClr val="FFC000"/>
                </a:solidFill>
              </a:rPr>
              <a:t>proof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signed by the </a:t>
            </a: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issuer</a:t>
            </a:r>
            <a:endParaRPr lang="en-GB" sz="2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BED24ED6-02B3-A8BE-9075-312D67C36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128" y="425921"/>
            <a:ext cx="1120692" cy="60231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AFC88F7-ABA8-9D22-29BC-B0B3C93BFB9E}"/>
              </a:ext>
            </a:extLst>
          </p:cNvPr>
          <p:cNvSpPr txBox="1"/>
          <p:nvPr/>
        </p:nvSpPr>
        <p:spPr>
          <a:xfrm>
            <a:off x="1496920" y="1588346"/>
            <a:ext cx="45990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chemeClr val="bg1"/>
                </a:solidFill>
              </a:rPr>
              <a:t>Decentralized Identifier (DID)</a:t>
            </a:r>
            <a:endParaRPr lang="en-GB" sz="2600" b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1AFE2A-95F2-F077-71D3-08261B44FCC4}"/>
              </a:ext>
            </a:extLst>
          </p:cNvPr>
          <p:cNvSpPr txBox="1"/>
          <p:nvPr/>
        </p:nvSpPr>
        <p:spPr>
          <a:xfrm>
            <a:off x="6402704" y="1603735"/>
            <a:ext cx="56265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it’s a unique URI-based identifier associated with an entity (</a:t>
            </a:r>
            <a:r>
              <a:rPr lang="en-US" sz="2200" dirty="0" err="1">
                <a:solidFill>
                  <a:schemeClr val="bg1"/>
                </a:solidFill>
              </a:rPr>
              <a:t>e.g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i="1" dirty="0">
                <a:solidFill>
                  <a:srgbClr val="FFC000"/>
                </a:solidFill>
                <a:latin typeface="+mj-lt"/>
              </a:rPr>
              <a:t>did:example:123456abcdef</a:t>
            </a:r>
            <a:r>
              <a:rPr lang="en-US" sz="2200" dirty="0">
                <a:solidFill>
                  <a:schemeClr val="bg1"/>
                </a:solidFill>
              </a:rPr>
              <a:t>) that owns at least a key pair</a:t>
            </a:r>
            <a:endParaRPr lang="en-GB" sz="2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5" name="Picture 24" descr="A circle with a person in the center&#10;&#10;Description automatically generated">
            <a:extLst>
              <a:ext uri="{FF2B5EF4-FFF2-40B4-BE49-F238E27FC236}">
                <a16:creationId xmlns:a16="http://schemas.microsoft.com/office/drawing/2014/main" id="{666F468E-1018-AA4A-B678-7E9C91D4A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6" y="1475325"/>
            <a:ext cx="637450" cy="637450"/>
          </a:xfrm>
          <a:prstGeom prst="rect">
            <a:avLst/>
          </a:prstGeom>
        </p:spPr>
      </p:pic>
      <p:pic>
        <p:nvPicPr>
          <p:cNvPr id="27" name="Picture 26" descr="A yellow key on a black background&#10;&#10;Description automatically generated">
            <a:extLst>
              <a:ext uri="{FF2B5EF4-FFF2-40B4-BE49-F238E27FC236}">
                <a16:creationId xmlns:a16="http://schemas.microsoft.com/office/drawing/2014/main" id="{719E2DA5-1B5D-EC66-DA15-7A8BD06295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70903" flipH="1" flipV="1">
            <a:off x="917363" y="1816225"/>
            <a:ext cx="398946" cy="39894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05F51B-40D3-2EA8-BAD1-9AEB3C702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AF4751-0169-0B43-BBBC-81566FE46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5532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5AED9-0287-52E3-37DD-7B3B58E80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 &amp; Glossary</a:t>
            </a:r>
            <a:endParaRPr lang="en-GB"/>
          </a:p>
        </p:txBody>
      </p:sp>
      <p:pic>
        <p:nvPicPr>
          <p:cNvPr id="4" name="Picture 3" descr="A cartoon of a person holding a clipboard and a stick&#10;&#10;Description automatically generated">
            <a:extLst>
              <a:ext uri="{FF2B5EF4-FFF2-40B4-BE49-F238E27FC236}">
                <a16:creationId xmlns:a16="http://schemas.microsoft.com/office/drawing/2014/main" id="{D7BD49D3-647D-8F0C-7CFA-1512FFD82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921" y="166730"/>
            <a:ext cx="1120692" cy="1120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686F30-C6CF-4DC0-EC91-C2C4C9EFF86A}"/>
              </a:ext>
            </a:extLst>
          </p:cNvPr>
          <p:cNvSpPr txBox="1"/>
          <p:nvPr/>
        </p:nvSpPr>
        <p:spPr>
          <a:xfrm>
            <a:off x="1496921" y="3474319"/>
            <a:ext cx="40003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chemeClr val="bg1"/>
                </a:solidFill>
              </a:rPr>
              <a:t>Verifiable Credential (VC)</a:t>
            </a:r>
            <a:endParaRPr lang="en-GB" sz="2600" b="1">
              <a:solidFill>
                <a:schemeClr val="bg1"/>
              </a:solidFill>
            </a:endParaRPr>
          </a:p>
        </p:txBody>
      </p:sp>
      <p:pic>
        <p:nvPicPr>
          <p:cNvPr id="6" name="Picture 5" descr="A yellow card with a pink ribbon&#10;&#10;Description automatically generated">
            <a:extLst>
              <a:ext uri="{FF2B5EF4-FFF2-40B4-BE49-F238E27FC236}">
                <a16:creationId xmlns:a16="http://schemas.microsoft.com/office/drawing/2014/main" id="{10C7A871-879D-053A-9DAD-80468D538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11" y="3369010"/>
            <a:ext cx="640547" cy="6107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D190F0-65FE-605D-DD9B-A65D56AE002E}"/>
              </a:ext>
            </a:extLst>
          </p:cNvPr>
          <p:cNvSpPr txBox="1"/>
          <p:nvPr/>
        </p:nvSpPr>
        <p:spPr>
          <a:xfrm>
            <a:off x="6402705" y="3489708"/>
            <a:ext cx="56265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it’s nothing more than a JSON object with a </a:t>
            </a:r>
            <a:r>
              <a:rPr lang="en-US" sz="2200" b="1" dirty="0">
                <a:solidFill>
                  <a:srgbClr val="FFC000"/>
                </a:solidFill>
              </a:rPr>
              <a:t>proof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chemeClr val="bg1"/>
                </a:solidFill>
              </a:rPr>
              <a:t>signed by the </a:t>
            </a: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issuer</a:t>
            </a:r>
            <a:endParaRPr lang="en-GB" sz="2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Picture 10" descr="A blue and black logo&#10;&#10;Description automatically generated">
            <a:extLst>
              <a:ext uri="{FF2B5EF4-FFF2-40B4-BE49-F238E27FC236}">
                <a16:creationId xmlns:a16="http://schemas.microsoft.com/office/drawing/2014/main" id="{BED24ED6-02B3-A8BE-9075-312D67C36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128" y="425921"/>
            <a:ext cx="1120692" cy="6023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B13A17-0B87-9A3F-5BE8-AEB736975E37}"/>
              </a:ext>
            </a:extLst>
          </p:cNvPr>
          <p:cNvSpPr txBox="1"/>
          <p:nvPr/>
        </p:nvSpPr>
        <p:spPr>
          <a:xfrm>
            <a:off x="1496921" y="5207905"/>
            <a:ext cx="43527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chemeClr val="bg1"/>
                </a:solidFill>
              </a:rPr>
              <a:t>Verifiable Presentation (VP)</a:t>
            </a:r>
            <a:endParaRPr lang="en-GB" sz="2600" b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1639C4-7554-6D92-E364-5F1F4C402898}"/>
              </a:ext>
            </a:extLst>
          </p:cNvPr>
          <p:cNvSpPr txBox="1"/>
          <p:nvPr/>
        </p:nvSpPr>
        <p:spPr>
          <a:xfrm>
            <a:off x="6402705" y="5223294"/>
            <a:ext cx="5602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it’s another JSON object containing VC(s) with another </a:t>
            </a:r>
            <a:r>
              <a:rPr lang="en-US" sz="2200" b="1" dirty="0">
                <a:solidFill>
                  <a:srgbClr val="FFC000"/>
                </a:solidFill>
              </a:rPr>
              <a:t>proof</a:t>
            </a:r>
            <a:r>
              <a:rPr lang="en-US" sz="2200" dirty="0">
                <a:solidFill>
                  <a:schemeClr val="bg1"/>
                </a:solidFill>
              </a:rPr>
              <a:t> this time from the </a:t>
            </a:r>
            <a:r>
              <a:rPr lang="en-US" sz="2200" b="1" dirty="0">
                <a:solidFill>
                  <a:srgbClr val="00B0F0"/>
                </a:solidFill>
              </a:rPr>
              <a:t>holder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endParaRPr lang="en-GB" sz="2200" dirty="0">
              <a:solidFill>
                <a:schemeClr val="bg1"/>
              </a:solidFill>
            </a:endParaRPr>
          </a:p>
        </p:txBody>
      </p:sp>
      <p:pic>
        <p:nvPicPr>
          <p:cNvPr id="20" name="Picture 19" descr="A blue envelope on a black background&#10;&#10;Description automatically generated">
            <a:extLst>
              <a:ext uri="{FF2B5EF4-FFF2-40B4-BE49-F238E27FC236}">
                <a16:creationId xmlns:a16="http://schemas.microsoft.com/office/drawing/2014/main" id="{21BAC915-C40B-E846-31C6-2FFD34A965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6" y="5084794"/>
            <a:ext cx="646331" cy="646331"/>
          </a:xfrm>
          <a:prstGeom prst="rect">
            <a:avLst/>
          </a:prstGeom>
        </p:spPr>
      </p:pic>
      <p:pic>
        <p:nvPicPr>
          <p:cNvPr id="18" name="Picture 17" descr="A yellow and blue medal with a white star&#10;&#10;Description automatically generated">
            <a:extLst>
              <a:ext uri="{FF2B5EF4-FFF2-40B4-BE49-F238E27FC236}">
                <a16:creationId xmlns:a16="http://schemas.microsoft.com/office/drawing/2014/main" id="{A0E70613-28DF-C2DA-3F70-356641E9F8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39" y="5468331"/>
            <a:ext cx="279368" cy="2793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AFC88F7-ABA8-9D22-29BC-B0B3C93BFB9E}"/>
              </a:ext>
            </a:extLst>
          </p:cNvPr>
          <p:cNvSpPr txBox="1"/>
          <p:nvPr/>
        </p:nvSpPr>
        <p:spPr>
          <a:xfrm>
            <a:off x="1496920" y="1588346"/>
            <a:ext cx="45990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>
                <a:solidFill>
                  <a:schemeClr val="bg1"/>
                </a:solidFill>
              </a:rPr>
              <a:t>Decentralized Identifier (DID)</a:t>
            </a:r>
            <a:endParaRPr lang="en-GB" sz="2600" b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1AFE2A-95F2-F077-71D3-08261B44FCC4}"/>
              </a:ext>
            </a:extLst>
          </p:cNvPr>
          <p:cNvSpPr txBox="1"/>
          <p:nvPr/>
        </p:nvSpPr>
        <p:spPr>
          <a:xfrm>
            <a:off x="6402704" y="1603735"/>
            <a:ext cx="56265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it’s a unique URI-based identifier associated with an entity (</a:t>
            </a:r>
            <a:r>
              <a:rPr lang="en-US" sz="2200" dirty="0" err="1">
                <a:solidFill>
                  <a:schemeClr val="bg1"/>
                </a:solidFill>
              </a:rPr>
              <a:t>e.g</a:t>
            </a:r>
            <a:r>
              <a:rPr lang="en-US" sz="2200" dirty="0">
                <a:solidFill>
                  <a:schemeClr val="bg1"/>
                </a:solidFill>
              </a:rPr>
              <a:t>, </a:t>
            </a:r>
            <a:r>
              <a:rPr lang="en-US" sz="2200" i="1" dirty="0">
                <a:solidFill>
                  <a:srgbClr val="FFC000"/>
                </a:solidFill>
                <a:latin typeface="+mj-lt"/>
              </a:rPr>
              <a:t>did:example:123456abcdef</a:t>
            </a:r>
            <a:r>
              <a:rPr lang="en-US" sz="2200" dirty="0">
                <a:solidFill>
                  <a:schemeClr val="bg1"/>
                </a:solidFill>
              </a:rPr>
              <a:t>) that owns at least a key pair</a:t>
            </a:r>
            <a:endParaRPr lang="en-GB" sz="22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5" name="Picture 24" descr="A circle with a person in the center&#10;&#10;Description automatically generated">
            <a:extLst>
              <a:ext uri="{FF2B5EF4-FFF2-40B4-BE49-F238E27FC236}">
                <a16:creationId xmlns:a16="http://schemas.microsoft.com/office/drawing/2014/main" id="{666F468E-1018-AA4A-B678-7E9C91D4AF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26" y="1475325"/>
            <a:ext cx="637450" cy="637450"/>
          </a:xfrm>
          <a:prstGeom prst="rect">
            <a:avLst/>
          </a:prstGeom>
        </p:spPr>
      </p:pic>
      <p:pic>
        <p:nvPicPr>
          <p:cNvPr id="27" name="Picture 26" descr="A yellow key on a black background&#10;&#10;Description automatically generated">
            <a:extLst>
              <a:ext uri="{FF2B5EF4-FFF2-40B4-BE49-F238E27FC236}">
                <a16:creationId xmlns:a16="http://schemas.microsoft.com/office/drawing/2014/main" id="{719E2DA5-1B5D-EC66-DA15-7A8BD06295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470903" flipH="1" flipV="1">
            <a:off x="917363" y="1816225"/>
            <a:ext cx="398946" cy="39894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05F51B-40D3-2EA8-BAD1-9AEB3C702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AF4751-0169-0B43-BBBC-81566FE46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3421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9C0A-0211-0392-9BC2-78F83E0B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Decentralized Identity mean?</a:t>
            </a:r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733AA61-E080-544C-9DD0-9D8DEF5E2262}"/>
              </a:ext>
            </a:extLst>
          </p:cNvPr>
          <p:cNvGrpSpPr/>
          <p:nvPr/>
        </p:nvGrpSpPr>
        <p:grpSpPr>
          <a:xfrm>
            <a:off x="5335330" y="1593276"/>
            <a:ext cx="1521339" cy="1716871"/>
            <a:chOff x="3993860" y="1474937"/>
            <a:chExt cx="1189602" cy="1408044"/>
          </a:xfrm>
        </p:grpSpPr>
        <p:pic>
          <p:nvPicPr>
            <p:cNvPr id="4" name="Picture 3" descr="A hand holding a phone&#10;&#10;Description automatically generated">
              <a:extLst>
                <a:ext uri="{FF2B5EF4-FFF2-40B4-BE49-F238E27FC236}">
                  <a16:creationId xmlns:a16="http://schemas.microsoft.com/office/drawing/2014/main" id="{8E48B502-2A7B-79CC-A29A-32775F62F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3860" y="1474937"/>
              <a:ext cx="1156280" cy="1156280"/>
            </a:xfrm>
            <a:prstGeom prst="rect">
              <a:avLst/>
            </a:prstGeom>
          </p:spPr>
        </p:pic>
        <p:pic>
          <p:nvPicPr>
            <p:cNvPr id="5" name="Picture 4" descr="A yellow card with a pink ribbon&#10;&#10;Description automatically generated">
              <a:extLst>
                <a:ext uri="{FF2B5EF4-FFF2-40B4-BE49-F238E27FC236}">
                  <a16:creationId xmlns:a16="http://schemas.microsoft.com/office/drawing/2014/main" id="{91D3496B-4C02-CE27-7D1C-077D130D0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2590" y="2382109"/>
              <a:ext cx="500872" cy="50087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78680AC-B160-8EB3-4BFA-FC4DE476C67E}"/>
              </a:ext>
            </a:extLst>
          </p:cNvPr>
          <p:cNvSpPr txBox="1"/>
          <p:nvPr/>
        </p:nvSpPr>
        <p:spPr>
          <a:xfrm>
            <a:off x="5495628" y="3245455"/>
            <a:ext cx="1162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</a:rPr>
              <a:t>Holder</a:t>
            </a:r>
            <a:endParaRPr lang="en-GB" sz="200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44936C7-A8BB-6881-B6FF-76F8AF95A3DB}"/>
              </a:ext>
            </a:extLst>
          </p:cNvPr>
          <p:cNvGrpSpPr/>
          <p:nvPr/>
        </p:nvGrpSpPr>
        <p:grpSpPr>
          <a:xfrm>
            <a:off x="2267160" y="2972003"/>
            <a:ext cx="2680184" cy="2738765"/>
            <a:chOff x="1150585" y="3429000"/>
            <a:chExt cx="1788810" cy="1788810"/>
          </a:xfrm>
        </p:grpSpPr>
        <p:pic>
          <p:nvPicPr>
            <p:cNvPr id="8" name="Picture 7" descr="A building with a flag on top&#10;&#10;Description automatically generated">
              <a:extLst>
                <a:ext uri="{FF2B5EF4-FFF2-40B4-BE49-F238E27FC236}">
                  <a16:creationId xmlns:a16="http://schemas.microsoft.com/office/drawing/2014/main" id="{51E80FD5-83B7-B378-E73D-36B56E097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585" y="3429000"/>
              <a:ext cx="1788810" cy="178881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C1CFFE9-D9AC-0103-F776-78B69CAA5BE5}"/>
                </a:ext>
              </a:extLst>
            </p:cNvPr>
            <p:cNvGrpSpPr/>
            <p:nvPr/>
          </p:nvGrpSpPr>
          <p:grpSpPr>
            <a:xfrm>
              <a:off x="2191505" y="4122075"/>
              <a:ext cx="540153" cy="585959"/>
              <a:chOff x="1786799" y="4007197"/>
              <a:chExt cx="640269" cy="694565"/>
            </a:xfrm>
          </p:grpSpPr>
          <p:pic>
            <p:nvPicPr>
              <p:cNvPr id="10" name="Picture 9" descr="A hand holding a heart&#10;&#10;Description automatically generated">
                <a:extLst>
                  <a:ext uri="{FF2B5EF4-FFF2-40B4-BE49-F238E27FC236}">
                    <a16:creationId xmlns:a16="http://schemas.microsoft.com/office/drawing/2014/main" id="{4C1F9611-1754-C436-D5DC-7CA7398A5D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6799" y="4061493"/>
                <a:ext cx="640269" cy="640269"/>
              </a:xfrm>
              <a:prstGeom prst="rect">
                <a:avLst/>
              </a:prstGeom>
            </p:spPr>
          </p:pic>
          <p:pic>
            <p:nvPicPr>
              <p:cNvPr id="11" name="Picture 10" descr="A yellow card with a pink ribbon&#10;&#10;Description automatically generated">
                <a:extLst>
                  <a:ext uri="{FF2B5EF4-FFF2-40B4-BE49-F238E27FC236}">
                    <a16:creationId xmlns:a16="http://schemas.microsoft.com/office/drawing/2014/main" id="{B74AD87C-2688-4CDC-0E16-CEED125B0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1995" y="4007197"/>
                <a:ext cx="418796" cy="418796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4B861A-CBAE-752B-3978-EC0E753B4581}"/>
              </a:ext>
            </a:extLst>
          </p:cNvPr>
          <p:cNvGrpSpPr/>
          <p:nvPr/>
        </p:nvGrpSpPr>
        <p:grpSpPr>
          <a:xfrm>
            <a:off x="7205931" y="3030584"/>
            <a:ext cx="2680184" cy="2680184"/>
            <a:chOff x="5544319" y="3402777"/>
            <a:chExt cx="1788810" cy="1788810"/>
          </a:xfrm>
        </p:grpSpPr>
        <p:pic>
          <p:nvPicPr>
            <p:cNvPr id="13" name="Picture 12" descr="A building with a flag on top&#10;&#10;Description automatically generated">
              <a:extLst>
                <a:ext uri="{FF2B5EF4-FFF2-40B4-BE49-F238E27FC236}">
                  <a16:creationId xmlns:a16="http://schemas.microsoft.com/office/drawing/2014/main" id="{01F85A65-7432-F8E0-0DA8-E0239B06B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4319" y="3402777"/>
              <a:ext cx="1788810" cy="1788810"/>
            </a:xfrm>
            <a:prstGeom prst="rect">
              <a:avLst/>
            </a:prstGeom>
          </p:spPr>
        </p:pic>
        <p:pic>
          <p:nvPicPr>
            <p:cNvPr id="14" name="Picture 13" descr="A green circle with a white check mark in it&#10;&#10;Description automatically generated">
              <a:extLst>
                <a:ext uri="{FF2B5EF4-FFF2-40B4-BE49-F238E27FC236}">
                  <a16:creationId xmlns:a16="http://schemas.microsoft.com/office/drawing/2014/main" id="{39FFE390-C1E6-D93E-B010-2FB9168A2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8678" y="4095852"/>
              <a:ext cx="585959" cy="585959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645809E-83DE-A719-8AA0-CEBDB9FF8263}"/>
              </a:ext>
            </a:extLst>
          </p:cNvPr>
          <p:cNvSpPr txBox="1"/>
          <p:nvPr/>
        </p:nvSpPr>
        <p:spPr>
          <a:xfrm>
            <a:off x="8027515" y="5242376"/>
            <a:ext cx="103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Verifier</a:t>
            </a:r>
            <a:endParaRPr lang="en-GB" sz="200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7E9CD1-064D-DE66-48D9-A2C7E8ACC4E0}"/>
              </a:ext>
            </a:extLst>
          </p:cNvPr>
          <p:cNvCxnSpPr>
            <a:cxnSpLocks/>
          </p:cNvCxnSpPr>
          <p:nvPr/>
        </p:nvCxnSpPr>
        <p:spPr>
          <a:xfrm flipV="1">
            <a:off x="4205484" y="2882070"/>
            <a:ext cx="818383" cy="638372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6D1687-B8F8-48C0-7353-8B4E17A121C4}"/>
              </a:ext>
            </a:extLst>
          </p:cNvPr>
          <p:cNvCxnSpPr>
            <a:cxnSpLocks/>
          </p:cNvCxnSpPr>
          <p:nvPr/>
        </p:nvCxnSpPr>
        <p:spPr>
          <a:xfrm flipV="1">
            <a:off x="4502645" y="3271387"/>
            <a:ext cx="818383" cy="638372"/>
          </a:xfrm>
          <a:prstGeom prst="straightConnector1">
            <a:avLst/>
          </a:prstGeom>
          <a:ln w="50800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83C485C-50F3-BCD4-180E-24BB162ADC39}"/>
              </a:ext>
            </a:extLst>
          </p:cNvPr>
          <p:cNvCxnSpPr>
            <a:cxnSpLocks/>
          </p:cNvCxnSpPr>
          <p:nvPr/>
        </p:nvCxnSpPr>
        <p:spPr>
          <a:xfrm>
            <a:off x="5374944" y="4478826"/>
            <a:ext cx="1509301" cy="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ECB9EB7-D2A2-F3CC-17C6-657EB76B8DDC}"/>
              </a:ext>
            </a:extLst>
          </p:cNvPr>
          <p:cNvCxnSpPr>
            <a:cxnSpLocks/>
          </p:cNvCxnSpPr>
          <p:nvPr/>
        </p:nvCxnSpPr>
        <p:spPr>
          <a:xfrm>
            <a:off x="5314023" y="4946968"/>
            <a:ext cx="1515781" cy="0"/>
          </a:xfrm>
          <a:prstGeom prst="straightConnector1">
            <a:avLst/>
          </a:prstGeom>
          <a:ln w="50800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FCEE99-25B4-FF16-A549-0ABA0E508CE5}"/>
              </a:ext>
            </a:extLst>
          </p:cNvPr>
          <p:cNvCxnSpPr>
            <a:cxnSpLocks/>
          </p:cNvCxnSpPr>
          <p:nvPr/>
        </p:nvCxnSpPr>
        <p:spPr>
          <a:xfrm>
            <a:off x="6965184" y="3198087"/>
            <a:ext cx="751766" cy="618033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352F99-7BA1-35CA-27DD-674C73DE9A85}"/>
              </a:ext>
            </a:extLst>
          </p:cNvPr>
          <p:cNvCxnSpPr>
            <a:cxnSpLocks/>
          </p:cNvCxnSpPr>
          <p:nvPr/>
        </p:nvCxnSpPr>
        <p:spPr>
          <a:xfrm>
            <a:off x="7282454" y="2699418"/>
            <a:ext cx="805403" cy="690796"/>
          </a:xfrm>
          <a:prstGeom prst="straightConnector1">
            <a:avLst/>
          </a:prstGeom>
          <a:ln w="50800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65AC44-C3E4-3BE4-A058-2E63538E9CA6}"/>
              </a:ext>
            </a:extLst>
          </p:cNvPr>
          <p:cNvSpPr txBox="1"/>
          <p:nvPr/>
        </p:nvSpPr>
        <p:spPr>
          <a:xfrm>
            <a:off x="3175082" y="5242376"/>
            <a:ext cx="864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Issuer</a:t>
            </a:r>
            <a:endParaRPr lang="en-GB" sz="2000">
              <a:solidFill>
                <a:schemeClr val="bg1"/>
              </a:solidFill>
            </a:endParaRP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E741C871-3F97-400B-E218-53764AC43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CF790041-5DCF-05B1-F7C2-79CDFB270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13</a:t>
            </a:fld>
            <a:endParaRPr lang="it-IT"/>
          </a:p>
        </p:txBody>
      </p:sp>
      <p:pic>
        <p:nvPicPr>
          <p:cNvPr id="25" name="Picture 24" descr="A cartoon of a person holding a clipboard and a stick&#10;&#10;Description automatically generated">
            <a:extLst>
              <a:ext uri="{FF2B5EF4-FFF2-40B4-BE49-F238E27FC236}">
                <a16:creationId xmlns:a16="http://schemas.microsoft.com/office/drawing/2014/main" id="{CEB647C0-6E62-C692-AD41-2EE155F571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921" y="166730"/>
            <a:ext cx="1120692" cy="1120692"/>
          </a:xfrm>
          <a:prstGeom prst="rect">
            <a:avLst/>
          </a:prstGeom>
        </p:spPr>
      </p:pic>
      <p:pic>
        <p:nvPicPr>
          <p:cNvPr id="26" name="Picture 25" descr="A blue and black logo&#10;&#10;Description automatically generated">
            <a:extLst>
              <a:ext uri="{FF2B5EF4-FFF2-40B4-BE49-F238E27FC236}">
                <a16:creationId xmlns:a16="http://schemas.microsoft.com/office/drawing/2014/main" id="{861D0903-51BB-F0A4-8DD6-9FAABB4A04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128" y="425921"/>
            <a:ext cx="1120692" cy="60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44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38CF7-E247-F551-E282-493AEE373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Decentralized is like </a:t>
            </a:r>
            <a:r>
              <a:rPr lang="en-US" dirty="0">
                <a:solidFill>
                  <a:schemeClr val="accent6"/>
                </a:solidFill>
              </a:rPr>
              <a:t>Cricket Flour </a:t>
            </a:r>
            <a:r>
              <a:rPr lang="en-US" dirty="0"/>
              <a:t>in Identity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268BF9-4365-DDCD-7885-D732F5FBDF05}"/>
              </a:ext>
            </a:extLst>
          </p:cNvPr>
          <p:cNvSpPr txBox="1"/>
          <p:nvPr/>
        </p:nvSpPr>
        <p:spPr>
          <a:xfrm>
            <a:off x="4462129" y="1297047"/>
            <a:ext cx="3267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Decentralized Identity</a:t>
            </a:r>
            <a:endParaRPr lang="en-GB" sz="2400" b="1">
              <a:solidFill>
                <a:schemeClr val="bg1"/>
              </a:solidFill>
            </a:endParaRPr>
          </a:p>
        </p:txBody>
      </p:sp>
      <p:pic>
        <p:nvPicPr>
          <p:cNvPr id="4" name="Picture 3" descr="A hand holding a phone&#10;&#10;Description automatically generated">
            <a:extLst>
              <a:ext uri="{FF2B5EF4-FFF2-40B4-BE49-F238E27FC236}">
                <a16:creationId xmlns:a16="http://schemas.microsoft.com/office/drawing/2014/main" id="{2C766E62-F46A-D77E-3F5B-52538F9C8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762" y="1840150"/>
            <a:ext cx="1502251" cy="1502251"/>
          </a:xfrm>
          <a:prstGeom prst="rect">
            <a:avLst/>
          </a:prstGeom>
        </p:spPr>
      </p:pic>
      <p:pic>
        <p:nvPicPr>
          <p:cNvPr id="5" name="Picture 4" descr="A yellow card with a pink ribbon&#10;&#10;Description automatically generated">
            <a:extLst>
              <a:ext uri="{FF2B5EF4-FFF2-40B4-BE49-F238E27FC236}">
                <a16:creationId xmlns:a16="http://schemas.microsoft.com/office/drawing/2014/main" id="{6259F1D9-91E9-4BB1-6DAA-7B63F8FEE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485" y="2591275"/>
            <a:ext cx="818528" cy="818528"/>
          </a:xfrm>
          <a:prstGeom prst="rect">
            <a:avLst/>
          </a:prstGeom>
        </p:spPr>
      </p:pic>
      <p:pic>
        <p:nvPicPr>
          <p:cNvPr id="6" name="Picture 5" descr="A green shield with a white check mark&#10;&#10;Description automatically generated">
            <a:extLst>
              <a:ext uri="{FF2B5EF4-FFF2-40B4-BE49-F238E27FC236}">
                <a16:creationId xmlns:a16="http://schemas.microsoft.com/office/drawing/2014/main" id="{A5184EE0-98AB-325A-9652-FACF03589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465" y="4012089"/>
            <a:ext cx="1030595" cy="10305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03435B-F559-E405-4AA2-DD482E204966}"/>
              </a:ext>
            </a:extLst>
          </p:cNvPr>
          <p:cNvSpPr txBox="1"/>
          <p:nvPr/>
        </p:nvSpPr>
        <p:spPr>
          <a:xfrm>
            <a:off x="1917770" y="5452784"/>
            <a:ext cx="13596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Secure</a:t>
            </a:r>
            <a:endParaRPr lang="en-GB" sz="3000" b="1" dirty="0">
              <a:solidFill>
                <a:schemeClr val="bg1"/>
              </a:solidFill>
            </a:endParaRPr>
          </a:p>
        </p:txBody>
      </p:sp>
      <p:pic>
        <p:nvPicPr>
          <p:cNvPr id="8" name="Picture 7" descr="A colorful circles connected to lines&#10;&#10;Description automatically generated">
            <a:extLst>
              <a:ext uri="{FF2B5EF4-FFF2-40B4-BE49-F238E27FC236}">
                <a16:creationId xmlns:a16="http://schemas.microsoft.com/office/drawing/2014/main" id="{26249C8E-B632-A9EC-6DB8-79790B06E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702" y="4012088"/>
            <a:ext cx="1030595" cy="10305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A158DC-62B3-57FD-E31B-4255AE981F81}"/>
              </a:ext>
            </a:extLst>
          </p:cNvPr>
          <p:cNvSpPr txBox="1"/>
          <p:nvPr/>
        </p:nvSpPr>
        <p:spPr>
          <a:xfrm>
            <a:off x="4831431" y="5452784"/>
            <a:ext cx="25579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bg1"/>
                </a:solidFill>
              </a:rPr>
              <a:t>Interoperable</a:t>
            </a:r>
            <a:endParaRPr lang="en-GB" sz="3000" b="1" dirty="0">
              <a:solidFill>
                <a:schemeClr val="bg1"/>
              </a:solidFill>
            </a:endParaRPr>
          </a:p>
        </p:txBody>
      </p:sp>
      <p:pic>
        <p:nvPicPr>
          <p:cNvPr id="10" name="Picture 9" descr="A pink and white arrows pointing to a person&#10;&#10;Description automatically generated">
            <a:extLst>
              <a:ext uri="{FF2B5EF4-FFF2-40B4-BE49-F238E27FC236}">
                <a16:creationId xmlns:a16="http://schemas.microsoft.com/office/drawing/2014/main" id="{AF93245D-7C36-BE07-39A1-8750D8ADFF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292" y="4012088"/>
            <a:ext cx="1030595" cy="10305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5F7AC4-4DB1-FEFE-9EEA-70D8144AAE81}"/>
              </a:ext>
            </a:extLst>
          </p:cNvPr>
          <p:cNvSpPr txBox="1"/>
          <p:nvPr/>
        </p:nvSpPr>
        <p:spPr>
          <a:xfrm>
            <a:off x="9068062" y="5221951"/>
            <a:ext cx="14590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</a:rPr>
              <a:t>User</a:t>
            </a:r>
          </a:p>
          <a:p>
            <a:pPr algn="ctr"/>
            <a:r>
              <a:rPr lang="en-US" sz="3000" b="1" dirty="0">
                <a:solidFill>
                  <a:schemeClr val="bg1"/>
                </a:solidFill>
              </a:rPr>
              <a:t>Centric</a:t>
            </a:r>
            <a:endParaRPr lang="en-GB" sz="3000" b="1" dirty="0">
              <a:solidFill>
                <a:schemeClr val="bg1"/>
              </a:solidFill>
            </a:endParaRPr>
          </a:p>
        </p:txBody>
      </p:sp>
      <p:sp>
        <p:nvSpPr>
          <p:cNvPr id="24" name="Date Placeholder 23">
            <a:extLst>
              <a:ext uri="{FF2B5EF4-FFF2-40B4-BE49-F238E27FC236}">
                <a16:creationId xmlns:a16="http://schemas.microsoft.com/office/drawing/2014/main" id="{C3A5A51A-E0DE-B23C-6C12-8EAA3EC26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84D3BC68-4E99-403B-EF51-A5D0EF5EA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6185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E0BAA-A190-005E-75FF-4D6158FB1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 are shining examples…</a:t>
            </a:r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223855B-87D6-5159-D3B1-9258B44ACC94}"/>
              </a:ext>
            </a:extLst>
          </p:cNvPr>
          <p:cNvSpPr/>
          <p:nvPr/>
        </p:nvSpPr>
        <p:spPr>
          <a:xfrm>
            <a:off x="6830238" y="2106805"/>
            <a:ext cx="3442111" cy="9444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CB9F1F-6CD3-F2C1-AF68-46639A2001B6}"/>
              </a:ext>
            </a:extLst>
          </p:cNvPr>
          <p:cNvSpPr txBox="1"/>
          <p:nvPr/>
        </p:nvSpPr>
        <p:spPr>
          <a:xfrm>
            <a:off x="838200" y="3613121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Zug’s Decentralized ID (</a:t>
            </a:r>
            <a:r>
              <a:rPr lang="en-US" b="1" err="1">
                <a:solidFill>
                  <a:schemeClr val="bg1"/>
                </a:solidFill>
              </a:rPr>
              <a:t>uPort</a:t>
            </a:r>
            <a:r>
              <a:rPr lang="en-US" b="1">
                <a:solidFill>
                  <a:schemeClr val="bg1"/>
                </a:solidFill>
              </a:rPr>
              <a:t>)</a:t>
            </a:r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51A7D-3EE9-21A0-36BC-D4C3DCB614BE}"/>
              </a:ext>
            </a:extLst>
          </p:cNvPr>
          <p:cNvSpPr txBox="1"/>
          <p:nvPr/>
        </p:nvSpPr>
        <p:spPr>
          <a:xfrm>
            <a:off x="6096001" y="3613121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California Driver License (</a:t>
            </a:r>
            <a:r>
              <a:rPr lang="en-US" b="1" err="1">
                <a:solidFill>
                  <a:schemeClr val="bg1"/>
                </a:solidFill>
              </a:rPr>
              <a:t>SpruceID</a:t>
            </a:r>
            <a:r>
              <a:rPr lang="en-US" b="1">
                <a:solidFill>
                  <a:schemeClr val="bg1"/>
                </a:solidFill>
              </a:rPr>
              <a:t>)</a:t>
            </a:r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9F25DF-6D97-CEAD-C54A-69ABCA44D78B}"/>
              </a:ext>
            </a:extLst>
          </p:cNvPr>
          <p:cNvSpPr txBox="1"/>
          <p:nvPr/>
        </p:nvSpPr>
        <p:spPr>
          <a:xfrm>
            <a:off x="814388" y="4242774"/>
            <a:ext cx="5281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The world’s first live implementation of a self-sovereign </a:t>
            </a:r>
            <a:r>
              <a:rPr lang="en-US" sz="1400" b="1">
                <a:solidFill>
                  <a:srgbClr val="FFC000"/>
                </a:solidFill>
              </a:rPr>
              <a:t>government-issued identity </a:t>
            </a:r>
            <a:r>
              <a:rPr lang="en-US" sz="1400">
                <a:solidFill>
                  <a:schemeClr val="bg1"/>
                </a:solidFill>
              </a:rPr>
              <a:t>on Ethereum (2017)</a:t>
            </a:r>
            <a:endParaRPr lang="en-GB" sz="14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2F883-40E4-5195-4400-3AB3D2057EE5}"/>
              </a:ext>
            </a:extLst>
          </p:cNvPr>
          <p:cNvSpPr txBox="1"/>
          <p:nvPr/>
        </p:nvSpPr>
        <p:spPr>
          <a:xfrm>
            <a:off x="6096000" y="4259366"/>
            <a:ext cx="5281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In 2023, Spruce ID has partnered with the State of California DMV to bring Mobile Driving Licenses to residents</a:t>
            </a:r>
            <a:endParaRPr lang="en-GB" sz="1400">
              <a:solidFill>
                <a:schemeClr val="bg1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DB2E3E1-DE57-E3F4-AE38-F1A543FDE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3024" y="2249888"/>
            <a:ext cx="2315196" cy="801414"/>
          </a:xfrm>
          <a:prstGeom prst="rect">
            <a:avLst/>
          </a:prstGeom>
        </p:spPr>
      </p:pic>
      <p:pic>
        <p:nvPicPr>
          <p:cNvPr id="12" name="Picture 11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EF3B4574-0916-9E92-9AC8-1BAEF5AD2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131" y="2179724"/>
            <a:ext cx="3144324" cy="798658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184E8862-E70C-69CB-E7DB-822F27290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B230E74-9362-2A12-5E4B-A0CDC26C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9225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E8C30-FFBD-AC58-1D77-91C194E04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Standards, Protocols, and Regulations</a:t>
            </a:r>
            <a:endParaRPr lang="en-GB"/>
          </a:p>
        </p:txBody>
      </p:sp>
      <p:pic>
        <p:nvPicPr>
          <p:cNvPr id="4" name="Picture 3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1505B20E-886E-7184-4FE1-1F316B75B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690" y="7519446"/>
            <a:ext cx="1126991" cy="1126991"/>
          </a:xfrm>
          <a:prstGeom prst="rect">
            <a:avLst/>
          </a:prstGeom>
        </p:spPr>
      </p:pic>
      <p:pic>
        <p:nvPicPr>
          <p:cNvPr id="7" name="Picture 6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3F63132E-D3C0-0F57-C56F-8A9182E1F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91" y="8614896"/>
            <a:ext cx="2073178" cy="654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B665FD-0DDA-3C4B-0BFD-2339CD8D5675}"/>
              </a:ext>
            </a:extLst>
          </p:cNvPr>
          <p:cNvSpPr txBox="1"/>
          <p:nvPr/>
        </p:nvSpPr>
        <p:spPr>
          <a:xfrm>
            <a:off x="3230972" y="7981994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&amp;</a:t>
            </a:r>
            <a:endParaRPr lang="en-GB" sz="3200" b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75BAB-49EC-D35A-D618-CDC8C1D831B4}"/>
              </a:ext>
            </a:extLst>
          </p:cNvPr>
          <p:cNvSpPr txBox="1"/>
          <p:nvPr/>
        </p:nvSpPr>
        <p:spPr>
          <a:xfrm>
            <a:off x="6473158" y="6928779"/>
            <a:ext cx="319753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The eIDAS2 forces the adoption of decentralized identities and wallets in Europe.</a:t>
            </a:r>
          </a:p>
          <a:p>
            <a:endParaRPr lang="en-US" b="1">
              <a:solidFill>
                <a:srgbClr val="FF0000"/>
              </a:solidFill>
            </a:endParaRPr>
          </a:p>
          <a:p>
            <a:r>
              <a:rPr lang="en-US" b="1">
                <a:solidFill>
                  <a:srgbClr val="00B0F0"/>
                </a:solidFill>
              </a:rPr>
              <a:t>SPID</a:t>
            </a:r>
            <a:r>
              <a:rPr lang="en-US">
                <a:solidFill>
                  <a:schemeClr val="bg1"/>
                </a:solidFill>
              </a:rPr>
              <a:t> will be </a:t>
            </a:r>
            <a:r>
              <a:rPr lang="en-US" b="1">
                <a:solidFill>
                  <a:srgbClr val="FF0000"/>
                </a:solidFill>
              </a:rPr>
              <a:t>unused</a:t>
            </a:r>
            <a:r>
              <a:rPr lang="en-US">
                <a:solidFill>
                  <a:schemeClr val="bg1"/>
                </a:solidFill>
              </a:rPr>
              <a:t> by the end of</a:t>
            </a:r>
          </a:p>
          <a:p>
            <a:pPr algn="ctr"/>
            <a:r>
              <a:rPr lang="en-US" sz="4400" b="1">
                <a:solidFill>
                  <a:schemeClr val="bg1"/>
                </a:solidFill>
              </a:rPr>
              <a:t>2025</a:t>
            </a:r>
          </a:p>
        </p:txBody>
      </p:sp>
      <p:pic>
        <p:nvPicPr>
          <p:cNvPr id="10" name="Picture 9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921FA038-0C59-DF98-A49A-8E06F8BC8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781" y="7355919"/>
            <a:ext cx="2437581" cy="748089"/>
          </a:xfrm>
          <a:prstGeom prst="rect">
            <a:avLst/>
          </a:prstGeom>
        </p:spPr>
      </p:pic>
      <p:pic>
        <p:nvPicPr>
          <p:cNvPr id="13" name="Picture 12" descr="A red and black logo&#10;&#10;Description automatically generated">
            <a:extLst>
              <a:ext uri="{FF2B5EF4-FFF2-40B4-BE49-F238E27FC236}">
                <a16:creationId xmlns:a16="http://schemas.microsoft.com/office/drawing/2014/main" id="{66D3B3BB-129A-D3CF-8B24-FC5A16B0F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00" y="1342146"/>
            <a:ext cx="1792860" cy="1125226"/>
          </a:xfrm>
          <a:prstGeom prst="rect">
            <a:avLst/>
          </a:prstGeom>
        </p:spPr>
      </p:pic>
      <p:pic>
        <p:nvPicPr>
          <p:cNvPr id="38" name="Picture 37" descr="A person with glasses and a mustache&#10;&#10;Description automatically generated">
            <a:extLst>
              <a:ext uri="{FF2B5EF4-FFF2-40B4-BE49-F238E27FC236}">
                <a16:creationId xmlns:a16="http://schemas.microsoft.com/office/drawing/2014/main" id="{B169DEEC-4EC7-A930-E183-C2711025FD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681" y="1949876"/>
            <a:ext cx="764306" cy="764306"/>
          </a:xfrm>
          <a:prstGeom prst="rect">
            <a:avLst/>
          </a:prstGeom>
        </p:spPr>
      </p:pic>
      <p:sp>
        <p:nvSpPr>
          <p:cNvPr id="58" name="Date Placeholder 57">
            <a:extLst>
              <a:ext uri="{FF2B5EF4-FFF2-40B4-BE49-F238E27FC236}">
                <a16:creationId xmlns:a16="http://schemas.microsoft.com/office/drawing/2014/main" id="{083E9481-962E-756A-9435-53C4765EB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02670C1D-C712-88BB-F8E4-A5A629E40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5346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E8C30-FFBD-AC58-1D77-91C194E04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Standards, Protocols, and Regulations</a:t>
            </a:r>
            <a:endParaRPr lang="en-GB"/>
          </a:p>
        </p:txBody>
      </p:sp>
      <p:pic>
        <p:nvPicPr>
          <p:cNvPr id="4" name="Picture 3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1505B20E-886E-7184-4FE1-1F316B75B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690" y="7519446"/>
            <a:ext cx="1126991" cy="1126991"/>
          </a:xfrm>
          <a:prstGeom prst="rect">
            <a:avLst/>
          </a:prstGeom>
        </p:spPr>
      </p:pic>
      <p:pic>
        <p:nvPicPr>
          <p:cNvPr id="7" name="Picture 6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3F63132E-D3C0-0F57-C56F-8A9182E1F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91" y="8614896"/>
            <a:ext cx="2073178" cy="654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B665FD-0DDA-3C4B-0BFD-2339CD8D5675}"/>
              </a:ext>
            </a:extLst>
          </p:cNvPr>
          <p:cNvSpPr txBox="1"/>
          <p:nvPr/>
        </p:nvSpPr>
        <p:spPr>
          <a:xfrm>
            <a:off x="3230972" y="7981994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&amp;</a:t>
            </a:r>
            <a:endParaRPr lang="en-GB" sz="3200" b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75BAB-49EC-D35A-D618-CDC8C1D831B4}"/>
              </a:ext>
            </a:extLst>
          </p:cNvPr>
          <p:cNvSpPr txBox="1"/>
          <p:nvPr/>
        </p:nvSpPr>
        <p:spPr>
          <a:xfrm>
            <a:off x="6473158" y="6928779"/>
            <a:ext cx="319753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The eIDAS2 forces the adoption of decentralized identities and wallets in Europe.</a:t>
            </a:r>
          </a:p>
          <a:p>
            <a:endParaRPr lang="en-US" b="1">
              <a:solidFill>
                <a:srgbClr val="FF0000"/>
              </a:solidFill>
            </a:endParaRPr>
          </a:p>
          <a:p>
            <a:r>
              <a:rPr lang="en-US" b="1">
                <a:solidFill>
                  <a:srgbClr val="00B0F0"/>
                </a:solidFill>
              </a:rPr>
              <a:t>SPID</a:t>
            </a:r>
            <a:r>
              <a:rPr lang="en-US">
                <a:solidFill>
                  <a:schemeClr val="bg1"/>
                </a:solidFill>
              </a:rPr>
              <a:t> will be </a:t>
            </a:r>
            <a:r>
              <a:rPr lang="en-US" b="1">
                <a:solidFill>
                  <a:srgbClr val="FF0000"/>
                </a:solidFill>
              </a:rPr>
              <a:t>unused</a:t>
            </a:r>
            <a:r>
              <a:rPr lang="en-US">
                <a:solidFill>
                  <a:schemeClr val="bg1"/>
                </a:solidFill>
              </a:rPr>
              <a:t> by the end of</a:t>
            </a:r>
          </a:p>
          <a:p>
            <a:pPr algn="ctr"/>
            <a:r>
              <a:rPr lang="en-US" sz="4400" b="1">
                <a:solidFill>
                  <a:schemeClr val="bg1"/>
                </a:solidFill>
              </a:rPr>
              <a:t>2025</a:t>
            </a:r>
          </a:p>
        </p:txBody>
      </p:sp>
      <p:pic>
        <p:nvPicPr>
          <p:cNvPr id="10" name="Picture 9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921FA038-0C59-DF98-A49A-8E06F8BC8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781" y="7355919"/>
            <a:ext cx="2437581" cy="748089"/>
          </a:xfrm>
          <a:prstGeom prst="rect">
            <a:avLst/>
          </a:prstGeom>
        </p:spPr>
      </p:pic>
      <p:pic>
        <p:nvPicPr>
          <p:cNvPr id="11" name="Picture 10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F720BE0A-B197-236B-F39D-790DCB26D3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362" y="2875473"/>
            <a:ext cx="2415828" cy="793600"/>
          </a:xfrm>
          <a:prstGeom prst="rect">
            <a:avLst/>
          </a:prstGeom>
        </p:spPr>
      </p:pic>
      <p:pic>
        <p:nvPicPr>
          <p:cNvPr id="13" name="Picture 12" descr="A red and black logo&#10;&#10;Description automatically generated">
            <a:extLst>
              <a:ext uri="{FF2B5EF4-FFF2-40B4-BE49-F238E27FC236}">
                <a16:creationId xmlns:a16="http://schemas.microsoft.com/office/drawing/2014/main" id="{66D3B3BB-129A-D3CF-8B24-FC5A16B0FD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00" y="1342146"/>
            <a:ext cx="1792860" cy="11252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4EF3E13-51AB-9F48-7CDE-C7D8025AB2B0}"/>
                  </a:ext>
                </a:extLst>
              </p14:cNvPr>
              <p14:cNvContentPartPr/>
              <p14:nvPr/>
            </p14:nvContentPartPr>
            <p14:xfrm>
              <a:off x="3345060" y="1446660"/>
              <a:ext cx="2440080" cy="823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4EF3E13-51AB-9F48-7CDE-C7D8025AB2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36061" y="1437664"/>
                <a:ext cx="2457717" cy="840952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Picture 37" descr="A person with glasses and a mustache&#10;&#10;Description automatically generated">
            <a:extLst>
              <a:ext uri="{FF2B5EF4-FFF2-40B4-BE49-F238E27FC236}">
                <a16:creationId xmlns:a16="http://schemas.microsoft.com/office/drawing/2014/main" id="{B169DEEC-4EC7-A930-E183-C2711025FD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681" y="1949876"/>
            <a:ext cx="764306" cy="764306"/>
          </a:xfrm>
          <a:prstGeom prst="rect">
            <a:avLst/>
          </a:prstGeom>
        </p:spPr>
      </p:pic>
      <p:pic>
        <p:nvPicPr>
          <p:cNvPr id="54" name="Picture 53" descr="A cartoon of a muscular arm&#10;&#10;Description automatically generated">
            <a:extLst>
              <a:ext uri="{FF2B5EF4-FFF2-40B4-BE49-F238E27FC236}">
                <a16:creationId xmlns:a16="http://schemas.microsoft.com/office/drawing/2014/main" id="{E9D27F30-4236-8B95-60F4-E404EA6C28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358" y="2797830"/>
            <a:ext cx="871243" cy="871243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946C644C-7EC7-73CA-93E3-43E859AF0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4407FD7-091B-6A4C-CA69-ABCEA577E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1328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E8C30-FFBD-AC58-1D77-91C194E04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Standards, Protocols, and Regulations</a:t>
            </a:r>
            <a:endParaRPr lang="en-GB"/>
          </a:p>
        </p:txBody>
      </p:sp>
      <p:pic>
        <p:nvPicPr>
          <p:cNvPr id="4" name="Picture 3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1505B20E-886E-7184-4FE1-1F316B75B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690" y="7519446"/>
            <a:ext cx="1126991" cy="1126991"/>
          </a:xfrm>
          <a:prstGeom prst="rect">
            <a:avLst/>
          </a:prstGeom>
        </p:spPr>
      </p:pic>
      <p:pic>
        <p:nvPicPr>
          <p:cNvPr id="7" name="Picture 6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3F63132E-D3C0-0F57-C56F-8A9182E1F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91" y="8614896"/>
            <a:ext cx="2073178" cy="654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B665FD-0DDA-3C4B-0BFD-2339CD8D5675}"/>
              </a:ext>
            </a:extLst>
          </p:cNvPr>
          <p:cNvSpPr txBox="1"/>
          <p:nvPr/>
        </p:nvSpPr>
        <p:spPr>
          <a:xfrm>
            <a:off x="3230972" y="7981994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&amp;</a:t>
            </a:r>
            <a:endParaRPr lang="en-GB" sz="3200" b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75BAB-49EC-D35A-D618-CDC8C1D831B4}"/>
              </a:ext>
            </a:extLst>
          </p:cNvPr>
          <p:cNvSpPr txBox="1"/>
          <p:nvPr/>
        </p:nvSpPr>
        <p:spPr>
          <a:xfrm>
            <a:off x="6473158" y="6928779"/>
            <a:ext cx="319753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The eIDAS2 forces the adoption of decentralized identities and wallets in Europe.</a:t>
            </a:r>
          </a:p>
          <a:p>
            <a:endParaRPr lang="en-US" b="1">
              <a:solidFill>
                <a:srgbClr val="FF0000"/>
              </a:solidFill>
            </a:endParaRPr>
          </a:p>
          <a:p>
            <a:r>
              <a:rPr lang="en-US" b="1">
                <a:solidFill>
                  <a:srgbClr val="00B0F0"/>
                </a:solidFill>
              </a:rPr>
              <a:t>SPID</a:t>
            </a:r>
            <a:r>
              <a:rPr lang="en-US">
                <a:solidFill>
                  <a:schemeClr val="bg1"/>
                </a:solidFill>
              </a:rPr>
              <a:t> will be </a:t>
            </a:r>
            <a:r>
              <a:rPr lang="en-US" b="1">
                <a:solidFill>
                  <a:srgbClr val="FF0000"/>
                </a:solidFill>
              </a:rPr>
              <a:t>unused</a:t>
            </a:r>
            <a:r>
              <a:rPr lang="en-US">
                <a:solidFill>
                  <a:schemeClr val="bg1"/>
                </a:solidFill>
              </a:rPr>
              <a:t> by the end of</a:t>
            </a:r>
          </a:p>
          <a:p>
            <a:pPr algn="ctr"/>
            <a:r>
              <a:rPr lang="en-US" sz="4400" b="1">
                <a:solidFill>
                  <a:schemeClr val="bg1"/>
                </a:solidFill>
              </a:rPr>
              <a:t>2025</a:t>
            </a:r>
          </a:p>
        </p:txBody>
      </p:sp>
      <p:pic>
        <p:nvPicPr>
          <p:cNvPr id="10" name="Picture 9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921FA038-0C59-DF98-A49A-8E06F8BC8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781" y="7355919"/>
            <a:ext cx="2437581" cy="748089"/>
          </a:xfrm>
          <a:prstGeom prst="rect">
            <a:avLst/>
          </a:prstGeom>
        </p:spPr>
      </p:pic>
      <p:pic>
        <p:nvPicPr>
          <p:cNvPr id="11" name="Picture 10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F720BE0A-B197-236B-F39D-790DCB26D3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362" y="2875473"/>
            <a:ext cx="2415828" cy="793600"/>
          </a:xfrm>
          <a:prstGeom prst="rect">
            <a:avLst/>
          </a:prstGeom>
        </p:spPr>
      </p:pic>
      <p:pic>
        <p:nvPicPr>
          <p:cNvPr id="13" name="Picture 12" descr="A red and black logo&#10;&#10;Description automatically generated">
            <a:extLst>
              <a:ext uri="{FF2B5EF4-FFF2-40B4-BE49-F238E27FC236}">
                <a16:creationId xmlns:a16="http://schemas.microsoft.com/office/drawing/2014/main" id="{66D3B3BB-129A-D3CF-8B24-FC5A16B0FD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00" y="1342146"/>
            <a:ext cx="1792860" cy="11252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4EF3E13-51AB-9F48-7CDE-C7D8025AB2B0}"/>
                  </a:ext>
                </a:extLst>
              </p14:cNvPr>
              <p14:cNvContentPartPr/>
              <p14:nvPr/>
            </p14:nvContentPartPr>
            <p14:xfrm>
              <a:off x="3345060" y="1446660"/>
              <a:ext cx="2440080" cy="823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4EF3E13-51AB-9F48-7CDE-C7D8025AB2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36061" y="1437664"/>
                <a:ext cx="2457717" cy="840952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Picture 37" descr="A person with glasses and a mustache&#10;&#10;Description automatically generated">
            <a:extLst>
              <a:ext uri="{FF2B5EF4-FFF2-40B4-BE49-F238E27FC236}">
                <a16:creationId xmlns:a16="http://schemas.microsoft.com/office/drawing/2014/main" id="{B169DEEC-4EC7-A930-E183-C2711025FD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681" y="1949876"/>
            <a:ext cx="764306" cy="7643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69593B6-A882-3C3E-822D-C15221C5574F}"/>
                  </a:ext>
                </a:extLst>
              </p14:cNvPr>
              <p14:cNvContentPartPr/>
              <p14:nvPr/>
            </p14:nvContentPartPr>
            <p14:xfrm>
              <a:off x="7741680" y="4022243"/>
              <a:ext cx="1344240" cy="3002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69593B6-A882-3C3E-822D-C15221C557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32678" y="4013232"/>
                <a:ext cx="1361885" cy="317901"/>
              </a:xfrm>
              <a:prstGeom prst="rect">
                <a:avLst/>
              </a:prstGeom>
            </p:spPr>
          </p:pic>
        </mc:Fallback>
      </mc:AlternateContent>
      <p:pic>
        <p:nvPicPr>
          <p:cNvPr id="44" name="Graphic 43">
            <a:extLst>
              <a:ext uri="{FF2B5EF4-FFF2-40B4-BE49-F238E27FC236}">
                <a16:creationId xmlns:a16="http://schemas.microsoft.com/office/drawing/2014/main" id="{0BCFBCB3-C592-7C7B-138F-A26D9CD319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553146" y="2109210"/>
            <a:ext cx="1362075" cy="6667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3D6ADB19-A9E2-ABD0-11EE-4DEB435A1A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396041" y="3727267"/>
            <a:ext cx="1676287" cy="10940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E3BCA08-CE15-371D-4ED5-5263D5F6B688}"/>
                  </a:ext>
                </a:extLst>
              </p14:cNvPr>
              <p14:cNvContentPartPr/>
              <p14:nvPr/>
            </p14:nvContentPartPr>
            <p14:xfrm>
              <a:off x="7688460" y="2534220"/>
              <a:ext cx="1322640" cy="4834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E3BCA08-CE15-371D-4ED5-5263D5F6B68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79460" y="2525220"/>
                <a:ext cx="1340280" cy="5011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FCE24CCE-5387-0E0F-EE07-E2DB21752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F1169E3-5E9E-A726-F889-1FA7DEAF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18</a:t>
            </a:fld>
            <a:endParaRPr lang="it-IT"/>
          </a:p>
        </p:txBody>
      </p:sp>
      <p:pic>
        <p:nvPicPr>
          <p:cNvPr id="5" name="Picture 4" descr="A cartoon of a muscular arm&#10;&#10;Description automatically generated">
            <a:extLst>
              <a:ext uri="{FF2B5EF4-FFF2-40B4-BE49-F238E27FC236}">
                <a16:creationId xmlns:a16="http://schemas.microsoft.com/office/drawing/2014/main" id="{878B5CCC-5642-D369-CF6C-DC7F2004854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358" y="2797830"/>
            <a:ext cx="871243" cy="87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006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E8C30-FFBD-AC58-1D77-91C194E04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Standards, Protocols, and Regulations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B879E1-8A42-0730-7DF6-990F80CE9D9E}"/>
              </a:ext>
            </a:extLst>
          </p:cNvPr>
          <p:cNvSpPr txBox="1"/>
          <p:nvPr/>
        </p:nvSpPr>
        <p:spPr>
          <a:xfrm>
            <a:off x="284505" y="4689351"/>
            <a:ext cx="6448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OpenID for Verifiable Credentials</a:t>
            </a:r>
            <a:endParaRPr lang="en-GB" sz="2800" b="1">
              <a:solidFill>
                <a:schemeClr val="bg1"/>
              </a:solidFill>
            </a:endParaRPr>
          </a:p>
        </p:txBody>
      </p:sp>
      <p:pic>
        <p:nvPicPr>
          <p:cNvPr id="4" name="Picture 3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1505B20E-886E-7184-4FE1-1F316B75B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690" y="7519446"/>
            <a:ext cx="1126991" cy="11269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9607E7-B148-F3B4-5334-59473B1F1BE5}"/>
              </a:ext>
            </a:extLst>
          </p:cNvPr>
          <p:cNvSpPr txBox="1"/>
          <p:nvPr/>
        </p:nvSpPr>
        <p:spPr>
          <a:xfrm>
            <a:off x="1792622" y="5313625"/>
            <a:ext cx="5637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A new </a:t>
            </a:r>
            <a:r>
              <a:rPr lang="en-US" sz="2200" b="1" dirty="0">
                <a:solidFill>
                  <a:srgbClr val="FFC000"/>
                </a:solidFill>
              </a:rPr>
              <a:t>standardized way </a:t>
            </a:r>
            <a:r>
              <a:rPr lang="en-US" sz="2200" dirty="0">
                <a:solidFill>
                  <a:schemeClr val="bg1"/>
                </a:solidFill>
              </a:rPr>
              <a:t>to present and verify Verifiable Credentials</a:t>
            </a:r>
            <a:endParaRPr lang="en-GB" sz="2200" dirty="0">
              <a:solidFill>
                <a:schemeClr val="bg1"/>
              </a:solidFill>
            </a:endParaRPr>
          </a:p>
        </p:txBody>
      </p:sp>
      <p:pic>
        <p:nvPicPr>
          <p:cNvPr id="6" name="Picture 5" descr="A clipboard with check marks and a green seal&#10;&#10;Description automatically generated">
            <a:extLst>
              <a:ext uri="{FF2B5EF4-FFF2-40B4-BE49-F238E27FC236}">
                <a16:creationId xmlns:a16="http://schemas.microsoft.com/office/drawing/2014/main" id="{35A86B96-D428-84C9-D66C-28EC7A42E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09" y="5313625"/>
            <a:ext cx="1029413" cy="1029413"/>
          </a:xfrm>
          <a:prstGeom prst="rect">
            <a:avLst/>
          </a:prstGeom>
        </p:spPr>
      </p:pic>
      <p:pic>
        <p:nvPicPr>
          <p:cNvPr id="7" name="Picture 6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3F63132E-D3C0-0F57-C56F-8A9182E1F2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91" y="8614896"/>
            <a:ext cx="2073178" cy="6540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B665FD-0DDA-3C4B-0BFD-2339CD8D5675}"/>
              </a:ext>
            </a:extLst>
          </p:cNvPr>
          <p:cNvSpPr txBox="1"/>
          <p:nvPr/>
        </p:nvSpPr>
        <p:spPr>
          <a:xfrm>
            <a:off x="3230972" y="7981994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&amp;</a:t>
            </a:r>
            <a:endParaRPr lang="en-GB" sz="3200" b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D75BAB-49EC-D35A-D618-CDC8C1D831B4}"/>
              </a:ext>
            </a:extLst>
          </p:cNvPr>
          <p:cNvSpPr txBox="1"/>
          <p:nvPr/>
        </p:nvSpPr>
        <p:spPr>
          <a:xfrm>
            <a:off x="6473158" y="6928779"/>
            <a:ext cx="319753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The eIDAS2 forces the adoption of decentralized identities and wallets in Europe.</a:t>
            </a:r>
          </a:p>
          <a:p>
            <a:endParaRPr lang="en-US" b="1">
              <a:solidFill>
                <a:srgbClr val="FF0000"/>
              </a:solidFill>
            </a:endParaRPr>
          </a:p>
          <a:p>
            <a:r>
              <a:rPr lang="en-US" b="1">
                <a:solidFill>
                  <a:srgbClr val="00B0F0"/>
                </a:solidFill>
              </a:rPr>
              <a:t>SPID</a:t>
            </a:r>
            <a:r>
              <a:rPr lang="en-US">
                <a:solidFill>
                  <a:schemeClr val="bg1"/>
                </a:solidFill>
              </a:rPr>
              <a:t> will be </a:t>
            </a:r>
            <a:r>
              <a:rPr lang="en-US" b="1">
                <a:solidFill>
                  <a:srgbClr val="FF0000"/>
                </a:solidFill>
              </a:rPr>
              <a:t>unused</a:t>
            </a:r>
            <a:r>
              <a:rPr lang="en-US">
                <a:solidFill>
                  <a:schemeClr val="bg1"/>
                </a:solidFill>
              </a:rPr>
              <a:t> by the end of</a:t>
            </a:r>
          </a:p>
          <a:p>
            <a:pPr algn="ctr"/>
            <a:r>
              <a:rPr lang="en-US" sz="4400" b="1">
                <a:solidFill>
                  <a:schemeClr val="bg1"/>
                </a:solidFill>
              </a:rPr>
              <a:t>2025</a:t>
            </a:r>
          </a:p>
        </p:txBody>
      </p:sp>
      <p:pic>
        <p:nvPicPr>
          <p:cNvPr id="10" name="Picture 9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921FA038-0C59-DF98-A49A-8E06F8BC8F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781" y="7355919"/>
            <a:ext cx="2437581" cy="748089"/>
          </a:xfrm>
          <a:prstGeom prst="rect">
            <a:avLst/>
          </a:prstGeom>
        </p:spPr>
      </p:pic>
      <p:pic>
        <p:nvPicPr>
          <p:cNvPr id="11" name="Picture 10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F720BE0A-B197-236B-F39D-790DCB26D3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362" y="2875473"/>
            <a:ext cx="2415828" cy="793600"/>
          </a:xfrm>
          <a:prstGeom prst="rect">
            <a:avLst/>
          </a:prstGeom>
        </p:spPr>
      </p:pic>
      <p:pic>
        <p:nvPicPr>
          <p:cNvPr id="13" name="Picture 12" descr="A red and black logo&#10;&#10;Description automatically generated">
            <a:extLst>
              <a:ext uri="{FF2B5EF4-FFF2-40B4-BE49-F238E27FC236}">
                <a16:creationId xmlns:a16="http://schemas.microsoft.com/office/drawing/2014/main" id="{66D3B3BB-129A-D3CF-8B24-FC5A16B0FD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00" y="1342146"/>
            <a:ext cx="1792860" cy="11252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4EF3E13-51AB-9F48-7CDE-C7D8025AB2B0}"/>
                  </a:ext>
                </a:extLst>
              </p14:cNvPr>
              <p14:cNvContentPartPr/>
              <p14:nvPr/>
            </p14:nvContentPartPr>
            <p14:xfrm>
              <a:off x="3345060" y="1446660"/>
              <a:ext cx="2440080" cy="823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4EF3E13-51AB-9F48-7CDE-C7D8025AB2B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36061" y="1437664"/>
                <a:ext cx="2457717" cy="840952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Picture 37" descr="A person with glasses and a mustache&#10;&#10;Description automatically generated">
            <a:extLst>
              <a:ext uri="{FF2B5EF4-FFF2-40B4-BE49-F238E27FC236}">
                <a16:creationId xmlns:a16="http://schemas.microsoft.com/office/drawing/2014/main" id="{B169DEEC-4EC7-A930-E183-C2711025FD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681" y="1949876"/>
            <a:ext cx="764306" cy="7643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69593B6-A882-3C3E-822D-C15221C5574F}"/>
                  </a:ext>
                </a:extLst>
              </p14:cNvPr>
              <p14:cNvContentPartPr/>
              <p14:nvPr/>
            </p14:nvContentPartPr>
            <p14:xfrm>
              <a:off x="7741680" y="4022243"/>
              <a:ext cx="1344240" cy="3002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69593B6-A882-3C3E-822D-C15221C557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32678" y="4013232"/>
                <a:ext cx="1361885" cy="317901"/>
              </a:xfrm>
              <a:prstGeom prst="rect">
                <a:avLst/>
              </a:prstGeom>
            </p:spPr>
          </p:pic>
        </mc:Fallback>
      </mc:AlternateContent>
      <p:pic>
        <p:nvPicPr>
          <p:cNvPr id="44" name="Graphic 43">
            <a:extLst>
              <a:ext uri="{FF2B5EF4-FFF2-40B4-BE49-F238E27FC236}">
                <a16:creationId xmlns:a16="http://schemas.microsoft.com/office/drawing/2014/main" id="{0BCFBCB3-C592-7C7B-138F-A26D9CD319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53146" y="2109210"/>
            <a:ext cx="1362075" cy="66675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3D6ADB19-A9E2-ABD0-11EE-4DEB435A1A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396041" y="3727267"/>
            <a:ext cx="1676287" cy="10940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E3BCA08-CE15-371D-4ED5-5263D5F6B688}"/>
                  </a:ext>
                </a:extLst>
              </p14:cNvPr>
              <p14:cNvContentPartPr/>
              <p14:nvPr/>
            </p14:nvContentPartPr>
            <p14:xfrm>
              <a:off x="7688460" y="2534220"/>
              <a:ext cx="1322640" cy="4834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E3BCA08-CE15-371D-4ED5-5263D5F6B68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79460" y="2525220"/>
                <a:ext cx="134028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0A0282E-E492-A91D-EB93-3DE3B1B9422A}"/>
                  </a:ext>
                </a:extLst>
              </p14:cNvPr>
              <p14:cNvContentPartPr/>
              <p14:nvPr/>
            </p14:nvContentPartPr>
            <p14:xfrm>
              <a:off x="4920420" y="3855420"/>
              <a:ext cx="505080" cy="7099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0A0282E-E492-A91D-EB93-3DE3B1B9422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11420" y="3846420"/>
                <a:ext cx="522720" cy="7275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3222795-AF48-1185-089B-BB2679BA1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5538597-C865-9151-0910-06DFC735F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19</a:t>
            </a:fld>
            <a:endParaRPr lang="it-IT"/>
          </a:p>
        </p:txBody>
      </p:sp>
      <p:pic>
        <p:nvPicPr>
          <p:cNvPr id="17" name="Picture 16" descr="A cartoon of a muscular arm&#10;&#10;Description automatically generated">
            <a:extLst>
              <a:ext uri="{FF2B5EF4-FFF2-40B4-BE49-F238E27FC236}">
                <a16:creationId xmlns:a16="http://schemas.microsoft.com/office/drawing/2014/main" id="{87603EA7-A75F-27AA-3207-6FB370D2D6C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358" y="2797830"/>
            <a:ext cx="871243" cy="87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54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E53248-04A2-9EED-B9CE-DB8CE5FDB2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Matteo Midena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0E978-8E6F-9A70-3CAB-5ACDE4F956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Decentralized Identity Specialist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93B5D-0002-22A4-FF5D-4338BC6788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12.04.2024</a:t>
            </a:r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9D63A24-34AA-8091-695E-F30886327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Decentralized identity</a:t>
            </a:r>
            <a:br>
              <a:rPr lang="en-US" dirty="0"/>
            </a:br>
            <a:r>
              <a:rPr lang="en-US" dirty="0"/>
              <a:t>WILL arrive soon</a:t>
            </a:r>
            <a:br>
              <a:rPr lang="en-US" dirty="0"/>
            </a:br>
            <a:r>
              <a:rPr lang="en-US" dirty="0"/>
              <a:t>(sooner than expected)</a:t>
            </a:r>
            <a:endParaRPr lang="en-GB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75454DE-0C03-75E2-F644-6793B11B43AB}"/>
              </a:ext>
            </a:extLst>
          </p:cNvPr>
          <p:cNvSpPr/>
          <p:nvPr/>
        </p:nvSpPr>
        <p:spPr>
          <a:xfrm>
            <a:off x="4650392" y="4897010"/>
            <a:ext cx="1445608" cy="144560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36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14967-4A03-FFB3-393B-12431E357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Standards, Protocols, and Regulations</a:t>
            </a:r>
            <a:endParaRPr lang="en-GB"/>
          </a:p>
        </p:txBody>
      </p:sp>
      <p:pic>
        <p:nvPicPr>
          <p:cNvPr id="5" name="Picture 4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55463611-6C6B-C250-D5DC-32F2F9E1E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68" y="1986130"/>
            <a:ext cx="2729526" cy="837686"/>
          </a:xfrm>
          <a:prstGeom prst="rect">
            <a:avLst/>
          </a:prstGeom>
        </p:spPr>
      </p:pic>
      <p:pic>
        <p:nvPicPr>
          <p:cNvPr id="7" name="Picture 6" descr="A cartoon fireball with flames&#10;&#10;Description automatically generated">
            <a:extLst>
              <a:ext uri="{FF2B5EF4-FFF2-40B4-BE49-F238E27FC236}">
                <a16:creationId xmlns:a16="http://schemas.microsoft.com/office/drawing/2014/main" id="{BE61B5E6-65F5-1F82-02E6-5E0AE84F1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84" y="2126043"/>
            <a:ext cx="1061743" cy="1061743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E61F901-D817-503D-3BAD-5D7A5E83E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5A0715A-8319-B3F6-6913-E9D9AD2F4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875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14967-4A03-FFB3-393B-12431E357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Standards, Protocols, and Regulations</a:t>
            </a:r>
            <a:endParaRPr lang="en-GB"/>
          </a:p>
        </p:txBody>
      </p:sp>
      <p:pic>
        <p:nvPicPr>
          <p:cNvPr id="5" name="Picture 4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55463611-6C6B-C250-D5DC-32F2F9E1E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68" y="1986130"/>
            <a:ext cx="2729526" cy="837686"/>
          </a:xfrm>
          <a:prstGeom prst="rect">
            <a:avLst/>
          </a:prstGeom>
        </p:spPr>
      </p:pic>
      <p:pic>
        <p:nvPicPr>
          <p:cNvPr id="7" name="Picture 6" descr="A cartoon fireball with flames&#10;&#10;Description automatically generated">
            <a:extLst>
              <a:ext uri="{FF2B5EF4-FFF2-40B4-BE49-F238E27FC236}">
                <a16:creationId xmlns:a16="http://schemas.microsoft.com/office/drawing/2014/main" id="{BE61B5E6-65F5-1F82-02E6-5E0AE84F1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84" y="2126043"/>
            <a:ext cx="1061743" cy="10617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922AC2-F2E1-0A6A-2003-B637A7F2DC0A}"/>
              </a:ext>
            </a:extLst>
          </p:cNvPr>
          <p:cNvSpPr txBox="1"/>
          <p:nvPr/>
        </p:nvSpPr>
        <p:spPr>
          <a:xfrm>
            <a:off x="6589596" y="1743253"/>
            <a:ext cx="4285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It’s a European Regulation that aims to give citizens secure digital services they can use all over Europe. Among them: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ABE4F32-848A-24AC-FE89-06FF76EBD0C4}"/>
              </a:ext>
            </a:extLst>
          </p:cNvPr>
          <p:cNvCxnSpPr>
            <a:cxnSpLocks/>
            <a:stCxn id="5" idx="0"/>
            <a:endCxn id="12" idx="0"/>
          </p:cNvCxnSpPr>
          <p:nvPr/>
        </p:nvCxnSpPr>
        <p:spPr>
          <a:xfrm rot="5400000" flipH="1" flipV="1">
            <a:off x="5906991" y="-839206"/>
            <a:ext cx="242877" cy="5407797"/>
          </a:xfrm>
          <a:prstGeom prst="curvedConnector3">
            <a:avLst>
              <a:gd name="adj1" fmla="val 288244"/>
            </a:avLst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E61F901-D817-503D-3BAD-5D7A5E83E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5A0715A-8319-B3F6-6913-E9D9AD2F4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21</a:t>
            </a:fld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309D60-29A5-ED20-9EA9-7436F34EFFC8}"/>
              </a:ext>
            </a:extLst>
          </p:cNvPr>
          <p:cNvSpPr txBox="1"/>
          <p:nvPr/>
        </p:nvSpPr>
        <p:spPr>
          <a:xfrm>
            <a:off x="6589596" y="3066692"/>
            <a:ext cx="379646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Bring back </a:t>
            </a:r>
            <a:r>
              <a:rPr lang="en-US" sz="2000" b="1">
                <a:solidFill>
                  <a:schemeClr val="bg1"/>
                </a:solidFill>
              </a:rPr>
              <a:t>sovereignty</a:t>
            </a:r>
            <a:r>
              <a:rPr lang="en-US" sz="2000">
                <a:solidFill>
                  <a:schemeClr val="bg1"/>
                </a:solidFill>
              </a:rPr>
              <a:t> to the users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Be </a:t>
            </a:r>
            <a:r>
              <a:rPr lang="en-US" sz="2000" b="1">
                <a:solidFill>
                  <a:schemeClr val="bg1"/>
                </a:solidFill>
              </a:rPr>
              <a:t>GDPR compliant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More </a:t>
            </a:r>
            <a:r>
              <a:rPr lang="en-US" sz="2000" b="1">
                <a:solidFill>
                  <a:schemeClr val="bg1"/>
                </a:solidFill>
              </a:rPr>
              <a:t>interoperability</a:t>
            </a:r>
            <a:r>
              <a:rPr lang="en-US" sz="2000">
                <a:solidFill>
                  <a:schemeClr val="bg1"/>
                </a:solidFill>
              </a:rPr>
              <a:t> and integrability inside the UE</a:t>
            </a:r>
          </a:p>
        </p:txBody>
      </p:sp>
    </p:spTree>
    <p:extLst>
      <p:ext uri="{BB962C8B-B14F-4D97-AF65-F5344CB8AC3E}">
        <p14:creationId xmlns:p14="http://schemas.microsoft.com/office/powerpoint/2010/main" val="123386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14967-4A03-FFB3-393B-12431E357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Standards, Protocols, and Regulations</a:t>
            </a:r>
            <a:endParaRPr lang="en-GB"/>
          </a:p>
        </p:txBody>
      </p:sp>
      <p:pic>
        <p:nvPicPr>
          <p:cNvPr id="5" name="Picture 4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55463611-6C6B-C250-D5DC-32F2F9E1E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68" y="1986130"/>
            <a:ext cx="2729526" cy="837686"/>
          </a:xfrm>
          <a:prstGeom prst="rect">
            <a:avLst/>
          </a:prstGeom>
        </p:spPr>
      </p:pic>
      <p:pic>
        <p:nvPicPr>
          <p:cNvPr id="7" name="Picture 6" descr="A cartoon fireball with flames&#10;&#10;Description automatically generated">
            <a:extLst>
              <a:ext uri="{FF2B5EF4-FFF2-40B4-BE49-F238E27FC236}">
                <a16:creationId xmlns:a16="http://schemas.microsoft.com/office/drawing/2014/main" id="{BE61B5E6-65F5-1F82-02E6-5E0AE84F1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84" y="2126043"/>
            <a:ext cx="1061743" cy="10617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922AC2-F2E1-0A6A-2003-B637A7F2DC0A}"/>
              </a:ext>
            </a:extLst>
          </p:cNvPr>
          <p:cNvSpPr txBox="1"/>
          <p:nvPr/>
        </p:nvSpPr>
        <p:spPr>
          <a:xfrm>
            <a:off x="6589596" y="1743253"/>
            <a:ext cx="4285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It’s a European Regulation that aims to give citizens secure digital services they can use all over Europe. Among them: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C2A2E5-1794-1028-50B7-3BEBB4FB24FE}"/>
              </a:ext>
            </a:extLst>
          </p:cNvPr>
          <p:cNvSpPr txBox="1"/>
          <p:nvPr/>
        </p:nvSpPr>
        <p:spPr>
          <a:xfrm>
            <a:off x="6589596" y="3066692"/>
            <a:ext cx="379646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Bring back </a:t>
            </a:r>
            <a:r>
              <a:rPr lang="en-US" sz="2000" b="1" dirty="0">
                <a:solidFill>
                  <a:srgbClr val="FFC000"/>
                </a:solidFill>
              </a:rPr>
              <a:t>sovereignty</a:t>
            </a:r>
            <a:r>
              <a:rPr lang="en-US" sz="2000" dirty="0">
                <a:solidFill>
                  <a:schemeClr val="bg1"/>
                </a:solidFill>
              </a:rPr>
              <a:t> to the users</a:t>
            </a:r>
            <a:endParaRPr lang="en-US" sz="2000">
              <a:solidFill>
                <a:schemeClr val="bg1"/>
              </a:solidFill>
            </a:endParaRP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Be </a:t>
            </a:r>
            <a:r>
              <a:rPr lang="en-US" sz="2000" b="1" dirty="0">
                <a:solidFill>
                  <a:srgbClr val="FFC000"/>
                </a:solidFill>
              </a:rPr>
              <a:t>GDPR compliant</a:t>
            </a:r>
            <a:endParaRPr lang="en-US" sz="2000" b="1">
              <a:solidFill>
                <a:srgbClr val="FFC000"/>
              </a:solidFill>
            </a:endParaRP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More </a:t>
            </a:r>
            <a:r>
              <a:rPr lang="en-US" sz="2000" b="1" dirty="0">
                <a:solidFill>
                  <a:srgbClr val="FFC000"/>
                </a:solidFill>
              </a:rPr>
              <a:t>interoperability</a:t>
            </a:r>
            <a:r>
              <a:rPr lang="en-US" sz="2000" dirty="0">
                <a:solidFill>
                  <a:schemeClr val="bg1"/>
                </a:solidFill>
              </a:rPr>
              <a:t> and integrability inside the UE</a:t>
            </a:r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ABE4F32-848A-24AC-FE89-06FF76EBD0C4}"/>
              </a:ext>
            </a:extLst>
          </p:cNvPr>
          <p:cNvCxnSpPr>
            <a:cxnSpLocks/>
            <a:stCxn id="5" idx="0"/>
            <a:endCxn id="12" idx="0"/>
          </p:cNvCxnSpPr>
          <p:nvPr/>
        </p:nvCxnSpPr>
        <p:spPr>
          <a:xfrm rot="5400000" flipH="1" flipV="1">
            <a:off x="5906991" y="-839206"/>
            <a:ext cx="242877" cy="5407797"/>
          </a:xfrm>
          <a:prstGeom prst="curvedConnector3">
            <a:avLst>
              <a:gd name="adj1" fmla="val 288244"/>
            </a:avLst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cartoon of a person with question marks&#10;&#10;Description automatically generated">
            <a:extLst>
              <a:ext uri="{FF2B5EF4-FFF2-40B4-BE49-F238E27FC236}">
                <a16:creationId xmlns:a16="http://schemas.microsoft.com/office/drawing/2014/main" id="{BD21A442-B298-5F8B-806E-4578560AE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443" y="3035465"/>
            <a:ext cx="1032546" cy="1032546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E61F901-D817-503D-3BAD-5D7A5E83E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5A0715A-8319-B3F6-6913-E9D9AD2F4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906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14967-4A03-FFB3-393B-12431E357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Standards, Protocols, and Regulations</a:t>
            </a:r>
            <a:endParaRPr lang="en-GB"/>
          </a:p>
        </p:txBody>
      </p:sp>
      <p:pic>
        <p:nvPicPr>
          <p:cNvPr id="5" name="Picture 4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55463611-6C6B-C250-D5DC-32F2F9E1E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68" y="1986130"/>
            <a:ext cx="2729526" cy="837686"/>
          </a:xfrm>
          <a:prstGeom prst="rect">
            <a:avLst/>
          </a:prstGeom>
        </p:spPr>
      </p:pic>
      <p:pic>
        <p:nvPicPr>
          <p:cNvPr id="7" name="Picture 6" descr="A cartoon fireball with flames&#10;&#10;Description automatically generated">
            <a:extLst>
              <a:ext uri="{FF2B5EF4-FFF2-40B4-BE49-F238E27FC236}">
                <a16:creationId xmlns:a16="http://schemas.microsoft.com/office/drawing/2014/main" id="{BE61B5E6-65F5-1F82-02E6-5E0AE84F1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84" y="2126043"/>
            <a:ext cx="1061743" cy="10617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922AC2-F2E1-0A6A-2003-B637A7F2DC0A}"/>
              </a:ext>
            </a:extLst>
          </p:cNvPr>
          <p:cNvSpPr txBox="1"/>
          <p:nvPr/>
        </p:nvSpPr>
        <p:spPr>
          <a:xfrm>
            <a:off x="6589596" y="1743253"/>
            <a:ext cx="4285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It’s a European Regulation that aims to give citizens secure digital services they can use all over Europe. Among them: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A28006-51C9-CCF8-9759-97F9C612707A}"/>
              </a:ext>
            </a:extLst>
          </p:cNvPr>
          <p:cNvSpPr txBox="1"/>
          <p:nvPr/>
        </p:nvSpPr>
        <p:spPr>
          <a:xfrm>
            <a:off x="4175580" y="5277588"/>
            <a:ext cx="44563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eIDAS2 forces the adoption of </a:t>
            </a:r>
            <a:r>
              <a:rPr lang="en-US" sz="2000" b="1" dirty="0">
                <a:solidFill>
                  <a:srgbClr val="00B0F0"/>
                </a:solidFill>
              </a:rPr>
              <a:t>decentralized identities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b="1" dirty="0">
                <a:solidFill>
                  <a:srgbClr val="00B0F0"/>
                </a:solidFill>
              </a:rPr>
              <a:t>wallets</a:t>
            </a:r>
            <a:r>
              <a:rPr lang="en-US" sz="2000" dirty="0">
                <a:solidFill>
                  <a:schemeClr val="bg1"/>
                </a:solidFill>
              </a:rPr>
              <a:t> in Europe.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ABE4F32-848A-24AC-FE89-06FF76EBD0C4}"/>
              </a:ext>
            </a:extLst>
          </p:cNvPr>
          <p:cNvCxnSpPr>
            <a:cxnSpLocks/>
            <a:stCxn id="5" idx="0"/>
            <a:endCxn id="12" idx="0"/>
          </p:cNvCxnSpPr>
          <p:nvPr/>
        </p:nvCxnSpPr>
        <p:spPr>
          <a:xfrm rot="5400000" flipH="1" flipV="1">
            <a:off x="5906991" y="-839206"/>
            <a:ext cx="242877" cy="5407797"/>
          </a:xfrm>
          <a:prstGeom prst="curvedConnector3">
            <a:avLst>
              <a:gd name="adj1" fmla="val 288244"/>
            </a:avLst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cartoon of a person with question marks&#10;&#10;Description automatically generated">
            <a:extLst>
              <a:ext uri="{FF2B5EF4-FFF2-40B4-BE49-F238E27FC236}">
                <a16:creationId xmlns:a16="http://schemas.microsoft.com/office/drawing/2014/main" id="{BD21A442-B298-5F8B-806E-4578560AE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443" y="3035465"/>
            <a:ext cx="1032546" cy="1032546"/>
          </a:xfrm>
          <a:prstGeom prst="rect">
            <a:avLst/>
          </a:prstGeom>
        </p:spPr>
      </p:pic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DF348E30-C12D-23AC-44D0-F982D5E78A34}"/>
              </a:ext>
            </a:extLst>
          </p:cNvPr>
          <p:cNvCxnSpPr>
            <a:cxnSpLocks/>
            <a:stCxn id="21" idx="2"/>
            <a:endCxn id="16" idx="3"/>
          </p:cNvCxnSpPr>
          <p:nvPr/>
        </p:nvCxnSpPr>
        <p:spPr>
          <a:xfrm rot="5400000">
            <a:off x="8946622" y="3753325"/>
            <a:ext cx="1717409" cy="2346780"/>
          </a:xfrm>
          <a:prstGeom prst="curvedConnector2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yellow emoji with a surprised expression&#10;&#10;Description automatically generated">
            <a:extLst>
              <a:ext uri="{FF2B5EF4-FFF2-40B4-BE49-F238E27FC236}">
                <a16:creationId xmlns:a16="http://schemas.microsoft.com/office/drawing/2014/main" id="{5395CA0A-3607-6A89-F4F0-63AB59135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841" y="5502609"/>
            <a:ext cx="750285" cy="750285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E61F901-D817-503D-3BAD-5D7A5E83E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5A0715A-8319-B3F6-6913-E9D9AD2F4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23</a:t>
            </a:fld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E8FBDD-0C3B-8F41-A838-F9DAA414C092}"/>
              </a:ext>
            </a:extLst>
          </p:cNvPr>
          <p:cNvSpPr txBox="1"/>
          <p:nvPr/>
        </p:nvSpPr>
        <p:spPr>
          <a:xfrm>
            <a:off x="6589596" y="3066692"/>
            <a:ext cx="379646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Bring back </a:t>
            </a:r>
            <a:r>
              <a:rPr lang="en-US" sz="2000" b="1">
                <a:solidFill>
                  <a:srgbClr val="FFC000"/>
                </a:solidFill>
              </a:rPr>
              <a:t>sovereignty</a:t>
            </a:r>
            <a:r>
              <a:rPr lang="en-US" sz="2000">
                <a:solidFill>
                  <a:schemeClr val="bg1"/>
                </a:solidFill>
              </a:rPr>
              <a:t> to the users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Be </a:t>
            </a:r>
            <a:r>
              <a:rPr lang="en-US" sz="2000" b="1">
                <a:solidFill>
                  <a:srgbClr val="FFC000"/>
                </a:solidFill>
              </a:rPr>
              <a:t>GDPR compliant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More </a:t>
            </a:r>
            <a:r>
              <a:rPr lang="en-US" sz="2000" b="1">
                <a:solidFill>
                  <a:srgbClr val="FFC000"/>
                </a:solidFill>
              </a:rPr>
              <a:t>interoperability</a:t>
            </a:r>
            <a:r>
              <a:rPr lang="en-US" sz="2000">
                <a:solidFill>
                  <a:schemeClr val="bg1"/>
                </a:solidFill>
              </a:rPr>
              <a:t> and integrability inside the UE</a:t>
            </a:r>
          </a:p>
        </p:txBody>
      </p:sp>
    </p:spTree>
    <p:extLst>
      <p:ext uri="{BB962C8B-B14F-4D97-AF65-F5344CB8AC3E}">
        <p14:creationId xmlns:p14="http://schemas.microsoft.com/office/powerpoint/2010/main" val="1953987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14967-4A03-FFB3-393B-12431E357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Standards, Protocols, and Regulations</a:t>
            </a:r>
            <a:endParaRPr lang="en-GB"/>
          </a:p>
        </p:txBody>
      </p:sp>
      <p:pic>
        <p:nvPicPr>
          <p:cNvPr id="5" name="Picture 4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55463611-6C6B-C250-D5DC-32F2F9E1E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68" y="1986130"/>
            <a:ext cx="2729526" cy="837686"/>
          </a:xfrm>
          <a:prstGeom prst="rect">
            <a:avLst/>
          </a:prstGeom>
        </p:spPr>
      </p:pic>
      <p:pic>
        <p:nvPicPr>
          <p:cNvPr id="7" name="Picture 6" descr="A cartoon fireball with flames&#10;&#10;Description automatically generated">
            <a:extLst>
              <a:ext uri="{FF2B5EF4-FFF2-40B4-BE49-F238E27FC236}">
                <a16:creationId xmlns:a16="http://schemas.microsoft.com/office/drawing/2014/main" id="{BE61B5E6-65F5-1F82-02E6-5E0AE84F1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84" y="2126043"/>
            <a:ext cx="1061743" cy="10617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922AC2-F2E1-0A6A-2003-B637A7F2DC0A}"/>
              </a:ext>
            </a:extLst>
          </p:cNvPr>
          <p:cNvSpPr txBox="1"/>
          <p:nvPr/>
        </p:nvSpPr>
        <p:spPr>
          <a:xfrm>
            <a:off x="6589596" y="1743253"/>
            <a:ext cx="42854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It’s a European Regulation that aims to give citizens secure digital services they can use all over Europe. Among them: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A28006-51C9-CCF8-9759-97F9C612707A}"/>
              </a:ext>
            </a:extLst>
          </p:cNvPr>
          <p:cNvSpPr txBox="1"/>
          <p:nvPr/>
        </p:nvSpPr>
        <p:spPr>
          <a:xfrm>
            <a:off x="4175580" y="5277588"/>
            <a:ext cx="44563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eIDAS2 forces the adoption of </a:t>
            </a:r>
            <a:r>
              <a:rPr lang="en-US" sz="2000" b="1" dirty="0">
                <a:solidFill>
                  <a:srgbClr val="00B0F0"/>
                </a:solidFill>
              </a:rPr>
              <a:t>decentralized identities</a:t>
            </a:r>
            <a:r>
              <a:rPr lang="en-US" sz="2000" dirty="0">
                <a:solidFill>
                  <a:schemeClr val="bg1"/>
                </a:solidFill>
              </a:rPr>
              <a:t> and </a:t>
            </a:r>
            <a:r>
              <a:rPr lang="en-US" sz="2000" b="1" dirty="0">
                <a:solidFill>
                  <a:srgbClr val="00B0F0"/>
                </a:solidFill>
              </a:rPr>
              <a:t>wallets</a:t>
            </a:r>
            <a:r>
              <a:rPr lang="en-US" sz="2000" dirty="0">
                <a:solidFill>
                  <a:schemeClr val="bg1"/>
                </a:solidFill>
              </a:rPr>
              <a:t> in Europe.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ABE4F32-848A-24AC-FE89-06FF76EBD0C4}"/>
              </a:ext>
            </a:extLst>
          </p:cNvPr>
          <p:cNvCxnSpPr>
            <a:cxnSpLocks/>
            <a:stCxn id="5" idx="0"/>
            <a:endCxn id="12" idx="0"/>
          </p:cNvCxnSpPr>
          <p:nvPr/>
        </p:nvCxnSpPr>
        <p:spPr>
          <a:xfrm rot="5400000" flipH="1" flipV="1">
            <a:off x="5906991" y="-839206"/>
            <a:ext cx="242877" cy="5407797"/>
          </a:xfrm>
          <a:prstGeom prst="curvedConnector3">
            <a:avLst>
              <a:gd name="adj1" fmla="val 288244"/>
            </a:avLst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cartoon of a person with question marks&#10;&#10;Description automatically generated">
            <a:extLst>
              <a:ext uri="{FF2B5EF4-FFF2-40B4-BE49-F238E27FC236}">
                <a16:creationId xmlns:a16="http://schemas.microsoft.com/office/drawing/2014/main" id="{BD21A442-B298-5F8B-806E-4578560AE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443" y="3035465"/>
            <a:ext cx="1032546" cy="1032546"/>
          </a:xfrm>
          <a:prstGeom prst="rect">
            <a:avLst/>
          </a:prstGeom>
        </p:spPr>
      </p:pic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DF348E30-C12D-23AC-44D0-F982D5E78A34}"/>
              </a:ext>
            </a:extLst>
          </p:cNvPr>
          <p:cNvCxnSpPr>
            <a:cxnSpLocks/>
            <a:stCxn id="21" idx="2"/>
            <a:endCxn id="16" idx="3"/>
          </p:cNvCxnSpPr>
          <p:nvPr/>
        </p:nvCxnSpPr>
        <p:spPr>
          <a:xfrm rot="5400000">
            <a:off x="8946622" y="3753325"/>
            <a:ext cx="1717409" cy="2346780"/>
          </a:xfrm>
          <a:prstGeom prst="curvedConnector2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B88468B4-1908-F346-0373-BA0ADAA3DE73}"/>
              </a:ext>
            </a:extLst>
          </p:cNvPr>
          <p:cNvCxnSpPr>
            <a:cxnSpLocks/>
            <a:stCxn id="4" idx="1"/>
            <a:endCxn id="14" idx="1"/>
          </p:cNvCxnSpPr>
          <p:nvPr/>
        </p:nvCxnSpPr>
        <p:spPr>
          <a:xfrm rot="10800000">
            <a:off x="1482219" y="4376968"/>
            <a:ext cx="1824622" cy="1500785"/>
          </a:xfrm>
          <a:prstGeom prst="curvedConnector3">
            <a:avLst>
              <a:gd name="adj1" fmla="val 121550"/>
            </a:avLst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yellow emoji with a surprised expression&#10;&#10;Description automatically generated">
            <a:extLst>
              <a:ext uri="{FF2B5EF4-FFF2-40B4-BE49-F238E27FC236}">
                <a16:creationId xmlns:a16="http://schemas.microsoft.com/office/drawing/2014/main" id="{5395CA0A-3607-6A89-F4F0-63AB59135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841" y="5502609"/>
            <a:ext cx="750285" cy="750285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E61F901-D817-503D-3BAD-5D7A5E83E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5A0715A-8319-B3F6-6913-E9D9AD2F4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24</a:t>
            </a:fld>
            <a:endParaRPr lang="it-IT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4EFF2B7-AA3B-2B29-D646-6AF49606F0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82219" y="3846096"/>
            <a:ext cx="3185226" cy="10617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F02D80-20EA-86D9-2D85-067A57BFB396}"/>
              </a:ext>
            </a:extLst>
          </p:cNvPr>
          <p:cNvSpPr txBox="1"/>
          <p:nvPr/>
        </p:nvSpPr>
        <p:spPr>
          <a:xfrm>
            <a:off x="6589596" y="3066692"/>
            <a:ext cx="379646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Bring back </a:t>
            </a:r>
            <a:r>
              <a:rPr lang="en-US" sz="2000" b="1">
                <a:solidFill>
                  <a:srgbClr val="FFC000"/>
                </a:solidFill>
              </a:rPr>
              <a:t>sovereignty</a:t>
            </a:r>
            <a:r>
              <a:rPr lang="en-US" sz="2000">
                <a:solidFill>
                  <a:schemeClr val="bg1"/>
                </a:solidFill>
              </a:rPr>
              <a:t> to the users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Be </a:t>
            </a:r>
            <a:r>
              <a:rPr lang="en-US" sz="2000" b="1">
                <a:solidFill>
                  <a:srgbClr val="FFC000"/>
                </a:solidFill>
              </a:rPr>
              <a:t>GDPR compliant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More </a:t>
            </a:r>
            <a:r>
              <a:rPr lang="en-US" sz="2000" b="1">
                <a:solidFill>
                  <a:srgbClr val="FFC000"/>
                </a:solidFill>
              </a:rPr>
              <a:t>interoperability</a:t>
            </a:r>
            <a:r>
              <a:rPr lang="en-US" sz="2000">
                <a:solidFill>
                  <a:schemeClr val="bg1"/>
                </a:solidFill>
              </a:rPr>
              <a:t> and integrability inside the UE</a:t>
            </a:r>
          </a:p>
        </p:txBody>
      </p:sp>
    </p:spTree>
    <p:extLst>
      <p:ext uri="{BB962C8B-B14F-4D97-AF65-F5344CB8AC3E}">
        <p14:creationId xmlns:p14="http://schemas.microsoft.com/office/powerpoint/2010/main" val="762249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BFE76-6C3C-87C9-75C6-858D1F7B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Standards, Protocols, and Regulations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30ED6E-630F-0E37-20BA-D9F8A14E1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48FCD-98B1-5F14-DC12-A5F502491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25</a:t>
            </a:fld>
            <a:endParaRPr lang="it-IT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D6906F-5129-8307-AF80-776F7EFC1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388" y="2826126"/>
            <a:ext cx="4257660" cy="141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08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BFE76-6C3C-87C9-75C6-858D1F7B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Standards, Protocols, and Regulations</a:t>
            </a:r>
            <a:endParaRPr lang="en-GB"/>
          </a:p>
        </p:txBody>
      </p:sp>
      <p:pic>
        <p:nvPicPr>
          <p:cNvPr id="19" name="Picture 18" descr="A blue screen with white text&#10;&#10;Description automatically generated">
            <a:extLst>
              <a:ext uri="{FF2B5EF4-FFF2-40B4-BE49-F238E27FC236}">
                <a16:creationId xmlns:a16="http://schemas.microsoft.com/office/drawing/2014/main" id="{964F1ADF-D518-266D-0780-933049F68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394" y="1305864"/>
            <a:ext cx="2673938" cy="1503187"/>
          </a:xfrm>
          <a:prstGeom prst="rect">
            <a:avLst/>
          </a:prstGeom>
        </p:spPr>
      </p:pic>
      <p:pic>
        <p:nvPicPr>
          <p:cNvPr id="17" name="Picture 16" descr="A yellow star with rays of light&#10;&#10;Description automatically generated">
            <a:extLst>
              <a:ext uri="{FF2B5EF4-FFF2-40B4-BE49-F238E27FC236}">
                <a16:creationId xmlns:a16="http://schemas.microsoft.com/office/drawing/2014/main" id="{29C18666-E7B7-505E-93E6-6BB27B85C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586" y="1033345"/>
            <a:ext cx="777464" cy="777464"/>
          </a:xfrm>
          <a:prstGeom prst="rect">
            <a:avLst/>
          </a:prstGeom>
        </p:spPr>
      </p:pic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169F1EEB-01FA-D7C3-1A23-1900F1EB99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68284" y="2225"/>
            <a:ext cx="991461" cy="4372688"/>
          </a:xfrm>
          <a:prstGeom prst="curvedConnector2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9227517-75A0-B66D-93B9-BBBFA0364E75}"/>
              </a:ext>
            </a:extLst>
          </p:cNvPr>
          <p:cNvSpPr txBox="1"/>
          <p:nvPr/>
        </p:nvSpPr>
        <p:spPr>
          <a:xfrm>
            <a:off x="8452268" y="2826126"/>
            <a:ext cx="1442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IT Wallet</a:t>
            </a:r>
            <a:endParaRPr lang="en-GB" sz="2400" b="1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30ED6E-630F-0E37-20BA-D9F8A14E1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48FCD-98B1-5F14-DC12-A5F502491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26</a:t>
            </a:fld>
            <a:endParaRPr lang="it-IT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D6906F-5129-8307-AF80-776F7EFC10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388" y="2826126"/>
            <a:ext cx="4257660" cy="141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94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BFE76-6C3C-87C9-75C6-858D1F7B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Standards, Protocols, and Regulations</a:t>
            </a:r>
            <a:endParaRPr lang="en-GB"/>
          </a:p>
        </p:txBody>
      </p:sp>
      <p:pic>
        <p:nvPicPr>
          <p:cNvPr id="11" name="Picture 10" descr="A green recycle bin with a lid open&#10;&#10;Description automatically generated">
            <a:extLst>
              <a:ext uri="{FF2B5EF4-FFF2-40B4-BE49-F238E27FC236}">
                <a16:creationId xmlns:a16="http://schemas.microsoft.com/office/drawing/2014/main" id="{6C27ECF5-F864-A8F8-006A-1636A1C58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20672" y="3613666"/>
            <a:ext cx="2673938" cy="267393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4DE2463-944B-0F19-CFB6-35C368C21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01444">
            <a:off x="7396961" y="3931816"/>
            <a:ext cx="1688258" cy="826420"/>
          </a:xfrm>
          <a:prstGeom prst="rect">
            <a:avLst/>
          </a:prstGeom>
        </p:spPr>
      </p:pic>
      <p:pic>
        <p:nvPicPr>
          <p:cNvPr id="19" name="Picture 18" descr="A blue screen with white text&#10;&#10;Description automatically generated">
            <a:extLst>
              <a:ext uri="{FF2B5EF4-FFF2-40B4-BE49-F238E27FC236}">
                <a16:creationId xmlns:a16="http://schemas.microsoft.com/office/drawing/2014/main" id="{964F1ADF-D518-266D-0780-933049F68F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394" y="1305864"/>
            <a:ext cx="2673938" cy="1503187"/>
          </a:xfrm>
          <a:prstGeom prst="rect">
            <a:avLst/>
          </a:prstGeom>
        </p:spPr>
      </p:pic>
      <p:pic>
        <p:nvPicPr>
          <p:cNvPr id="17" name="Picture 16" descr="A yellow star with rays of light&#10;&#10;Description automatically generated">
            <a:extLst>
              <a:ext uri="{FF2B5EF4-FFF2-40B4-BE49-F238E27FC236}">
                <a16:creationId xmlns:a16="http://schemas.microsoft.com/office/drawing/2014/main" id="{29C18666-E7B7-505E-93E6-6BB27B85C1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586" y="1033345"/>
            <a:ext cx="777464" cy="7774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96CC99E-AA38-DB6B-D9AF-B99228434A95}"/>
              </a:ext>
            </a:extLst>
          </p:cNvPr>
          <p:cNvSpPr txBox="1"/>
          <p:nvPr/>
        </p:nvSpPr>
        <p:spPr>
          <a:xfrm>
            <a:off x="4414055" y="4421401"/>
            <a:ext cx="336388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66CC"/>
                </a:solidFill>
              </a:rPr>
              <a:t>SPID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will cease operation by</a:t>
            </a:r>
          </a:p>
          <a:p>
            <a:pPr algn="ctr"/>
            <a:r>
              <a:rPr lang="en-US" sz="7200" b="1" dirty="0">
                <a:solidFill>
                  <a:srgbClr val="FFC000"/>
                </a:solidFill>
              </a:rPr>
              <a:t>2025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169F1EEB-01FA-D7C3-1A23-1900F1EB99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68284" y="2225"/>
            <a:ext cx="991461" cy="4372688"/>
          </a:xfrm>
          <a:prstGeom prst="curvedConnector2">
            <a:avLst/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9227517-75A0-B66D-93B9-BBBFA0364E75}"/>
              </a:ext>
            </a:extLst>
          </p:cNvPr>
          <p:cNvSpPr txBox="1"/>
          <p:nvPr/>
        </p:nvSpPr>
        <p:spPr>
          <a:xfrm>
            <a:off x="8452268" y="2826126"/>
            <a:ext cx="1442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IT Wallet</a:t>
            </a:r>
            <a:endParaRPr lang="en-GB" sz="2400" b="1">
              <a:solidFill>
                <a:schemeClr val="bg1"/>
              </a:solidFill>
            </a:endParaRPr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845FF501-D3C4-73B3-8CA6-30098A90E99C}"/>
              </a:ext>
            </a:extLst>
          </p:cNvPr>
          <p:cNvCxnSpPr>
            <a:cxnSpLocks/>
          </p:cNvCxnSpPr>
          <p:nvPr/>
        </p:nvCxnSpPr>
        <p:spPr>
          <a:xfrm flipH="1">
            <a:off x="10513097" y="1886376"/>
            <a:ext cx="115722" cy="2893177"/>
          </a:xfrm>
          <a:prstGeom prst="curvedConnector3">
            <a:avLst>
              <a:gd name="adj1" fmla="val -1027220"/>
            </a:avLst>
          </a:prstGeom>
          <a:ln w="381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30ED6E-630F-0E37-20BA-D9F8A14E1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48FCD-98B1-5F14-DC12-A5F502491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27</a:t>
            </a:fld>
            <a:endParaRPr lang="it-IT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D6906F-5129-8307-AF80-776F7EFC10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4388" y="2826126"/>
            <a:ext cx="4257660" cy="141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10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0B743-54B9-2EA9-734B-C0BA17297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Don’t be afraid! </a:t>
            </a:r>
            <a:r>
              <a:rPr lang="en-US" err="1"/>
              <a:t>Monokee</a:t>
            </a:r>
            <a:r>
              <a:rPr lang="en-US"/>
              <a:t> is here</a:t>
            </a:r>
            <a:endParaRPr lang="en-GB"/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2742200C-2794-5D50-7933-459110AF0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28" y="1898064"/>
            <a:ext cx="3572866" cy="8076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6893C2-F08F-287C-6460-A62A60B33B54}"/>
              </a:ext>
            </a:extLst>
          </p:cNvPr>
          <p:cNvSpPr txBox="1"/>
          <p:nvPr/>
        </p:nvSpPr>
        <p:spPr>
          <a:xfrm>
            <a:off x="6147224" y="1978723"/>
            <a:ext cx="511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</a:rPr>
              <a:t>is</a:t>
            </a:r>
            <a:endParaRPr lang="en-GB" sz="36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DE4A62-3E1E-8119-1223-CB503E4A79C8}"/>
              </a:ext>
            </a:extLst>
          </p:cNvPr>
          <p:cNvSpPr txBox="1"/>
          <p:nvPr/>
        </p:nvSpPr>
        <p:spPr>
          <a:xfrm>
            <a:off x="2913525" y="3162984"/>
            <a:ext cx="636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>
                <a:solidFill>
                  <a:srgbClr val="FFE000"/>
                </a:solidFill>
              </a:rPr>
              <a:t>Decentralized Identity</a:t>
            </a:r>
            <a:endParaRPr lang="en-GB" sz="4800" b="1">
              <a:solidFill>
                <a:srgbClr val="FFE000"/>
              </a:solidFill>
            </a:endParaRPr>
          </a:p>
        </p:txBody>
      </p:sp>
      <p:pic>
        <p:nvPicPr>
          <p:cNvPr id="6" name="Picture 5" descr="A yellow text on a green background&#10;&#10;Description automatically generated">
            <a:extLst>
              <a:ext uri="{FF2B5EF4-FFF2-40B4-BE49-F238E27FC236}">
                <a16:creationId xmlns:a16="http://schemas.microsoft.com/office/drawing/2014/main" id="{B4B7EF8E-3B8D-C3BA-A030-EE9C50D6B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834" y="1138181"/>
            <a:ext cx="2161963" cy="2161963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7EFFC9E-D946-EE10-C143-7C3EB08B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76E0450-6867-515D-3E3A-CF408657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28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8155E0-8437-0038-7218-C432F175F713}"/>
              </a:ext>
            </a:extLst>
          </p:cNvPr>
          <p:cNvSpPr txBox="1"/>
          <p:nvPr/>
        </p:nvSpPr>
        <p:spPr>
          <a:xfrm>
            <a:off x="9271259" y="1978722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</a:rPr>
              <a:t>for</a:t>
            </a:r>
            <a:endParaRPr lang="en-GB" sz="3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057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0B743-54B9-2EA9-734B-C0BA17297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Don’t be afraid! </a:t>
            </a:r>
            <a:r>
              <a:rPr lang="en-US" err="1"/>
              <a:t>Monokee</a:t>
            </a:r>
            <a:r>
              <a:rPr lang="en-US"/>
              <a:t> is here</a:t>
            </a:r>
            <a:endParaRPr lang="en-GB"/>
          </a:p>
        </p:txBody>
      </p:sp>
      <p:pic>
        <p:nvPicPr>
          <p:cNvPr id="7" name="Picture 6" descr="A hand pointing at a sign&#10;&#10;Description automatically generated">
            <a:extLst>
              <a:ext uri="{FF2B5EF4-FFF2-40B4-BE49-F238E27FC236}">
                <a16:creationId xmlns:a16="http://schemas.microsoft.com/office/drawing/2014/main" id="{5539C188-8AF1-7C02-806D-34D45D6A3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623" y="4883154"/>
            <a:ext cx="1267385" cy="12673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4BD224-0295-D70D-C648-E40AFFF85FD3}"/>
              </a:ext>
            </a:extLst>
          </p:cNvPr>
          <p:cNvSpPr txBox="1"/>
          <p:nvPr/>
        </p:nvSpPr>
        <p:spPr>
          <a:xfrm>
            <a:off x="838200" y="5101347"/>
            <a:ext cx="7665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 … and if you use our                is also super easy and effortless for you</a:t>
            </a: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16288DF-8F1D-F63A-7F49-73964EE45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BB822EB-FC6B-1A7C-5C61-70A6F07BE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29</a:t>
            </a:fld>
            <a:endParaRPr lang="it-IT"/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91524751-A2DF-8353-BC05-3D9D06D4B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28" y="1898064"/>
            <a:ext cx="3572866" cy="8076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230AE2-DED9-CB44-7889-B8632E5A15D9}"/>
              </a:ext>
            </a:extLst>
          </p:cNvPr>
          <p:cNvSpPr txBox="1"/>
          <p:nvPr/>
        </p:nvSpPr>
        <p:spPr>
          <a:xfrm>
            <a:off x="6147224" y="1978723"/>
            <a:ext cx="511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</a:rPr>
              <a:t>is</a:t>
            </a:r>
            <a:endParaRPr lang="en-GB" sz="3600" b="1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58214E-0BB1-0D02-A7D1-00FCB8FC1998}"/>
              </a:ext>
            </a:extLst>
          </p:cNvPr>
          <p:cNvSpPr txBox="1"/>
          <p:nvPr/>
        </p:nvSpPr>
        <p:spPr>
          <a:xfrm>
            <a:off x="2913525" y="3162984"/>
            <a:ext cx="63649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>
                <a:solidFill>
                  <a:srgbClr val="FFE000"/>
                </a:solidFill>
              </a:rPr>
              <a:t>Decentralized Identity</a:t>
            </a:r>
            <a:endParaRPr lang="en-GB" sz="4800" b="1">
              <a:solidFill>
                <a:srgbClr val="FFE000"/>
              </a:solidFill>
            </a:endParaRPr>
          </a:p>
        </p:txBody>
      </p:sp>
      <p:pic>
        <p:nvPicPr>
          <p:cNvPr id="14" name="Picture 13" descr="A yellow text on a green background&#10;&#10;Description automatically generated">
            <a:extLst>
              <a:ext uri="{FF2B5EF4-FFF2-40B4-BE49-F238E27FC236}">
                <a16:creationId xmlns:a16="http://schemas.microsoft.com/office/drawing/2014/main" id="{D04BCE7B-559B-8FB2-AEF6-BCEF40FCA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834" y="1138181"/>
            <a:ext cx="2161963" cy="21619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EFE749-11FB-9325-97C2-5A84FEB1092D}"/>
              </a:ext>
            </a:extLst>
          </p:cNvPr>
          <p:cNvSpPr txBox="1"/>
          <p:nvPr/>
        </p:nvSpPr>
        <p:spPr>
          <a:xfrm>
            <a:off x="9271259" y="1978722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</a:rPr>
              <a:t>for</a:t>
            </a:r>
            <a:endParaRPr lang="en-GB" sz="3600" b="1">
              <a:solidFill>
                <a:schemeClr val="bg1"/>
              </a:solidFill>
            </a:endParaRPr>
          </a:p>
        </p:txBody>
      </p:sp>
      <p:grpSp>
        <p:nvGrpSpPr>
          <p:cNvPr id="3" name="Gruppo 74">
            <a:extLst>
              <a:ext uri="{FF2B5EF4-FFF2-40B4-BE49-F238E27FC236}">
                <a16:creationId xmlns:a16="http://schemas.microsoft.com/office/drawing/2014/main" id="{FDB5EAFC-EC3F-1764-73CF-FA766417934B}"/>
              </a:ext>
            </a:extLst>
          </p:cNvPr>
          <p:cNvGrpSpPr/>
          <p:nvPr/>
        </p:nvGrpSpPr>
        <p:grpSpPr>
          <a:xfrm>
            <a:off x="4099951" y="4883412"/>
            <a:ext cx="977625" cy="830997"/>
            <a:chOff x="7381552" y="4985420"/>
            <a:chExt cx="977625" cy="830997"/>
          </a:xfrm>
        </p:grpSpPr>
        <p:sp>
          <p:nvSpPr>
            <p:cNvPr id="5" name="CasellaDiTesto 75">
              <a:extLst>
                <a:ext uri="{FF2B5EF4-FFF2-40B4-BE49-F238E27FC236}">
                  <a16:creationId xmlns:a16="http://schemas.microsoft.com/office/drawing/2014/main" id="{0F699142-62D1-293E-B0CF-90E0427B44DA}"/>
                </a:ext>
              </a:extLst>
            </p:cNvPr>
            <p:cNvSpPr txBox="1"/>
            <p:nvPr/>
          </p:nvSpPr>
          <p:spPr>
            <a:xfrm>
              <a:off x="7381552" y="4985420"/>
              <a:ext cx="9776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4800" b="1" dirty="0">
                  <a:solidFill>
                    <a:schemeClr val="bg1"/>
                  </a:solidFill>
                  <a:latin typeface="+mj-lt"/>
                </a:rPr>
                <a:t>vi</a:t>
              </a:r>
              <a:endParaRPr lang="en-GB" sz="4800" b="1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6" name="Elemento grafico 76">
              <a:extLst>
                <a:ext uri="{FF2B5EF4-FFF2-40B4-BE49-F238E27FC236}">
                  <a16:creationId xmlns:a16="http://schemas.microsoft.com/office/drawing/2014/main" id="{AD97B517-5205-4D68-DCD6-EC6356C4B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70463" y="5249549"/>
              <a:ext cx="388714" cy="388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3680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7828E-1420-9463-EEF2-71B872885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Story of </a:t>
            </a:r>
            <a:r>
              <a:rPr lang="en-US" dirty="0">
                <a:solidFill>
                  <a:schemeClr val="accent6"/>
                </a:solidFill>
              </a:rPr>
              <a:t>Cricket Flour</a:t>
            </a:r>
            <a:endParaRPr lang="en-GB" dirty="0">
              <a:solidFill>
                <a:schemeClr val="accent6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A78C8-2A93-8B77-5BD9-B1FE4CC4A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FE322-E75F-BF62-8226-BCC91CCBA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3</a:t>
            </a:fld>
            <a:endParaRPr lang="it-IT"/>
          </a:p>
        </p:txBody>
      </p:sp>
      <p:pic>
        <p:nvPicPr>
          <p:cNvPr id="3" name="Picture 2" descr="A pile of powder on a black background&#10;&#10;Description automatically generated">
            <a:extLst>
              <a:ext uri="{FF2B5EF4-FFF2-40B4-BE49-F238E27FC236}">
                <a16:creationId xmlns:a16="http://schemas.microsoft.com/office/drawing/2014/main" id="{CFE3F44D-7554-027A-ED0E-C704AC8B7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943" y="1669068"/>
            <a:ext cx="5932714" cy="3172354"/>
          </a:xfrm>
          <a:prstGeom prst="rect">
            <a:avLst/>
          </a:prstGeom>
        </p:spPr>
      </p:pic>
      <p:pic>
        <p:nvPicPr>
          <p:cNvPr id="7" name="Picture 6" descr="A close up of a bug&#10;&#10;Description automatically generated">
            <a:extLst>
              <a:ext uri="{FF2B5EF4-FFF2-40B4-BE49-F238E27FC236}">
                <a16:creationId xmlns:a16="http://schemas.microsoft.com/office/drawing/2014/main" id="{EDD82BB0-9374-423C-5863-FC7A537FF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671207"/>
            <a:ext cx="2340429" cy="2340429"/>
          </a:xfrm>
          <a:prstGeom prst="rect">
            <a:avLst/>
          </a:prstGeom>
        </p:spPr>
      </p:pic>
      <p:pic>
        <p:nvPicPr>
          <p:cNvPr id="8" name="Picture 7" descr="A close up of a bug&#10;&#10;Description automatically generated">
            <a:extLst>
              <a:ext uri="{FF2B5EF4-FFF2-40B4-BE49-F238E27FC236}">
                <a16:creationId xmlns:a16="http://schemas.microsoft.com/office/drawing/2014/main" id="{65CD9B74-54F2-B3C4-84CC-BCDC6F8B8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30605" y="3842656"/>
            <a:ext cx="3495677" cy="199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44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F1A91-C2C6-80C2-BF74-8EB4C4C12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Use case 1 – Effortless transition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5C0E722-C5DA-3F5C-54CF-D542A4C82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C9F79A-1CF4-D006-8D00-27F9D0553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30</a:t>
            </a:fld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FE89D-2A7B-CCFE-CF99-DEFED1CC03E7}"/>
              </a:ext>
            </a:extLst>
          </p:cNvPr>
          <p:cNvSpPr txBox="1"/>
          <p:nvPr/>
        </p:nvSpPr>
        <p:spPr>
          <a:xfrm>
            <a:off x="838200" y="1207778"/>
            <a:ext cx="379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Login with Username and Password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FA7514E9-2882-711C-1A4C-B56F39927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623" y="2104723"/>
            <a:ext cx="9118753" cy="368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13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phone&#10;&#10;Description automatically generated">
            <a:extLst>
              <a:ext uri="{FF2B5EF4-FFF2-40B4-BE49-F238E27FC236}">
                <a16:creationId xmlns:a16="http://schemas.microsoft.com/office/drawing/2014/main" id="{EA213760-39B0-D184-2CF4-B20DFD7DF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623" y="2104723"/>
            <a:ext cx="9118753" cy="36804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CF1A91-C2C6-80C2-BF74-8EB4C4C12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Use case 1 – Effortless transition</a:t>
            </a:r>
            <a:endParaRPr lang="en-GB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2005FE9-3976-2ECB-A91B-D54F1902E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C157A5D-CE92-0296-EE3F-345526E55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31</a:t>
            </a:fld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FE89D-2A7B-CCFE-CF99-DEFED1CC03E7}"/>
              </a:ext>
            </a:extLst>
          </p:cNvPr>
          <p:cNvSpPr txBox="1"/>
          <p:nvPr/>
        </p:nvSpPr>
        <p:spPr>
          <a:xfrm>
            <a:off x="838200" y="1207778"/>
            <a:ext cx="379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Login with Username and Password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10" name="Picture 9" descr="A red x on a black background&#10;&#10;Description automatically generated">
            <a:extLst>
              <a:ext uri="{FF2B5EF4-FFF2-40B4-BE49-F238E27FC236}">
                <a16:creationId xmlns:a16="http://schemas.microsoft.com/office/drawing/2014/main" id="{065DCF62-B9CC-358F-F521-56D706628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399" y="2248350"/>
            <a:ext cx="1240328" cy="1240328"/>
          </a:xfrm>
          <a:prstGeom prst="rect">
            <a:avLst/>
          </a:prstGeom>
        </p:spPr>
      </p:pic>
      <p:pic>
        <p:nvPicPr>
          <p:cNvPr id="11" name="Picture 10" descr="A red x on a black background&#10;&#10;Description automatically generated">
            <a:extLst>
              <a:ext uri="{FF2B5EF4-FFF2-40B4-BE49-F238E27FC236}">
                <a16:creationId xmlns:a16="http://schemas.microsoft.com/office/drawing/2014/main" id="{9306B4A1-B092-65E1-A6FB-9479ABAF5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973" y="2643884"/>
            <a:ext cx="1240328" cy="124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30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F1A91-C2C6-80C2-BF74-8EB4C4C12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Use case 1 – Effortless transition</a:t>
            </a:r>
            <a:endParaRPr lang="en-GB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2005FE9-3976-2ECB-A91B-D54F1902E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C157A5D-CE92-0296-EE3F-345526E55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32</a:t>
            </a:fld>
            <a:endParaRPr lang="it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9835BE-04EC-58E8-2361-83BA32D1807E}"/>
              </a:ext>
            </a:extLst>
          </p:cNvPr>
          <p:cNvSpPr/>
          <p:nvPr/>
        </p:nvSpPr>
        <p:spPr>
          <a:xfrm>
            <a:off x="814388" y="1720312"/>
            <a:ext cx="10563225" cy="4449285"/>
          </a:xfrm>
          <a:prstGeom prst="rect">
            <a:avLst/>
          </a:prstGeom>
          <a:solidFill>
            <a:srgbClr val="F2F3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FDE36-6648-4937-8EEA-EFC75BFBF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92" y="1757586"/>
            <a:ext cx="8637815" cy="27601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AFE89D-2A7B-CCFE-CF99-DEFED1CC03E7}"/>
              </a:ext>
            </a:extLst>
          </p:cNvPr>
          <p:cNvSpPr txBox="1"/>
          <p:nvPr/>
        </p:nvSpPr>
        <p:spPr>
          <a:xfrm>
            <a:off x="838200" y="1207778"/>
            <a:ext cx="379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Login with Username and Password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E1914C-1311-A1FA-9848-131B3D03C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212" y="4945224"/>
            <a:ext cx="1677794" cy="1175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C9C8B-94F2-0C39-355B-5DFCDAC80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365" y="4917542"/>
            <a:ext cx="1677795" cy="1185600"/>
          </a:xfrm>
          <a:prstGeom prst="rect">
            <a:avLst/>
          </a:prstGeom>
        </p:spPr>
      </p:pic>
      <p:sp>
        <p:nvSpPr>
          <p:cNvPr id="8" name="Arrow: Up-Down 7">
            <a:extLst>
              <a:ext uri="{FF2B5EF4-FFF2-40B4-BE49-F238E27FC236}">
                <a16:creationId xmlns:a16="http://schemas.microsoft.com/office/drawing/2014/main" id="{E791AE73-7C90-658D-E5D8-1573D9581EF5}"/>
              </a:ext>
            </a:extLst>
          </p:cNvPr>
          <p:cNvSpPr/>
          <p:nvPr/>
        </p:nvSpPr>
        <p:spPr>
          <a:xfrm>
            <a:off x="4930399" y="3884212"/>
            <a:ext cx="193728" cy="1033330"/>
          </a:xfrm>
          <a:prstGeom prst="upDown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Up-Down 8">
            <a:extLst>
              <a:ext uri="{FF2B5EF4-FFF2-40B4-BE49-F238E27FC236}">
                <a16:creationId xmlns:a16="http://schemas.microsoft.com/office/drawing/2014/main" id="{AABDEBEA-0343-1FFC-53CE-2C49344DDB79}"/>
              </a:ext>
            </a:extLst>
          </p:cNvPr>
          <p:cNvSpPr/>
          <p:nvPr/>
        </p:nvSpPr>
        <p:spPr>
          <a:xfrm>
            <a:off x="7218245" y="4122419"/>
            <a:ext cx="193728" cy="806095"/>
          </a:xfrm>
          <a:prstGeom prst="upDown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A red x on a black background&#10;&#10;Description automatically generated">
            <a:extLst>
              <a:ext uri="{FF2B5EF4-FFF2-40B4-BE49-F238E27FC236}">
                <a16:creationId xmlns:a16="http://schemas.microsoft.com/office/drawing/2014/main" id="{065DCF62-B9CC-358F-F521-56D7066284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098" y="2625247"/>
            <a:ext cx="1240328" cy="1240328"/>
          </a:xfrm>
          <a:prstGeom prst="rect">
            <a:avLst/>
          </a:prstGeom>
        </p:spPr>
      </p:pic>
      <p:pic>
        <p:nvPicPr>
          <p:cNvPr id="11" name="Picture 10" descr="A red x on a black background&#10;&#10;Description automatically generated">
            <a:extLst>
              <a:ext uri="{FF2B5EF4-FFF2-40B4-BE49-F238E27FC236}">
                <a16:creationId xmlns:a16="http://schemas.microsoft.com/office/drawing/2014/main" id="{9306B4A1-B092-65E1-A6FB-9479ABAF59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130" y="2454568"/>
            <a:ext cx="1240328" cy="124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52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F1A91-C2C6-80C2-BF74-8EB4C4C12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Use case 1 – Effortless transition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D70EC9-73FA-000A-76FA-B942B8666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38A99DE-1CEA-D3D2-981D-3D1FA2297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33</a:t>
            </a:fld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FE89D-2A7B-CCFE-CF99-DEFED1CC03E7}"/>
              </a:ext>
            </a:extLst>
          </p:cNvPr>
          <p:cNvSpPr txBox="1"/>
          <p:nvPr/>
        </p:nvSpPr>
        <p:spPr>
          <a:xfrm>
            <a:off x="838200" y="1207778"/>
            <a:ext cx="379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Login with Verifiable Credentials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67CA0264-22FC-F274-63C1-C6416CBEF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89" y="2132195"/>
            <a:ext cx="9124222" cy="3625518"/>
          </a:xfrm>
          <a:prstGeom prst="rect">
            <a:avLst/>
          </a:prstGeom>
        </p:spPr>
      </p:pic>
      <p:pic>
        <p:nvPicPr>
          <p:cNvPr id="13" name="Picture 12" descr="A fire with flames on a black background&#10;&#10;Description automatically generated">
            <a:extLst>
              <a:ext uri="{FF2B5EF4-FFF2-40B4-BE49-F238E27FC236}">
                <a16:creationId xmlns:a16="http://schemas.microsoft.com/office/drawing/2014/main" id="{D216A806-EA41-419E-FB88-E10CD7975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992" y="1827700"/>
            <a:ext cx="810485" cy="810485"/>
          </a:xfrm>
          <a:prstGeom prst="rect">
            <a:avLst/>
          </a:prstGeom>
        </p:spPr>
      </p:pic>
      <p:pic>
        <p:nvPicPr>
          <p:cNvPr id="15" name="Picture 14" descr="A red star shaped sticker with white text&#10;&#10;Description automatically generated">
            <a:extLst>
              <a:ext uri="{FF2B5EF4-FFF2-40B4-BE49-F238E27FC236}">
                <a16:creationId xmlns:a16="http://schemas.microsoft.com/office/drawing/2014/main" id="{6E33E782-84DC-CF49-4293-97ACFC5A8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761" y="4762514"/>
            <a:ext cx="1318476" cy="1318476"/>
          </a:xfrm>
          <a:prstGeom prst="rect">
            <a:avLst/>
          </a:prstGeom>
        </p:spPr>
      </p:pic>
      <p:pic>
        <p:nvPicPr>
          <p:cNvPr id="17" name="Picture 16" descr="A yellow star with black text&#10;&#10;Description automatically generated">
            <a:extLst>
              <a:ext uri="{FF2B5EF4-FFF2-40B4-BE49-F238E27FC236}">
                <a16:creationId xmlns:a16="http://schemas.microsoft.com/office/drawing/2014/main" id="{EC24AEED-DC9D-9E76-E280-50DA2AF9D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32195"/>
            <a:ext cx="503530" cy="503530"/>
          </a:xfrm>
          <a:prstGeom prst="rect">
            <a:avLst/>
          </a:prstGeom>
        </p:spPr>
      </p:pic>
      <p:pic>
        <p:nvPicPr>
          <p:cNvPr id="18" name="Picture 17" descr="A fire with flames on a black background&#10;&#10;Description automatically generated">
            <a:extLst>
              <a:ext uri="{FF2B5EF4-FFF2-40B4-BE49-F238E27FC236}">
                <a16:creationId xmlns:a16="http://schemas.microsoft.com/office/drawing/2014/main" id="{63823CBD-0F60-69A5-A483-07C6EC186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513" y="1827700"/>
            <a:ext cx="810485" cy="810485"/>
          </a:xfrm>
          <a:prstGeom prst="rect">
            <a:avLst/>
          </a:prstGeom>
        </p:spPr>
      </p:pic>
      <p:pic>
        <p:nvPicPr>
          <p:cNvPr id="19" name="Picture 18" descr="A yellow star with black text&#10;&#10;Description automatically generated">
            <a:extLst>
              <a:ext uri="{FF2B5EF4-FFF2-40B4-BE49-F238E27FC236}">
                <a16:creationId xmlns:a16="http://schemas.microsoft.com/office/drawing/2014/main" id="{5536C7FD-EBB0-CAAD-9785-3E7AAD7690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521" y="2132195"/>
            <a:ext cx="503530" cy="50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87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ED0FE-7701-78E4-B093-F7AB63953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Use case 1 – Effortless transition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170F02-3CB3-F22C-319E-D40B1963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E6835-7717-DEE0-E9CE-4AE02BC31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34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8D780F-D27D-FC1D-37BB-92EBA8380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775" y="1988819"/>
            <a:ext cx="4478423" cy="42898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F114D2-F405-C482-B0FD-09505CEEC13E}"/>
              </a:ext>
            </a:extLst>
          </p:cNvPr>
          <p:cNvSpPr txBox="1"/>
          <p:nvPr/>
        </p:nvSpPr>
        <p:spPr>
          <a:xfrm>
            <a:off x="1097280" y="1308089"/>
            <a:ext cx="3794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from centralized…</a:t>
            </a:r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A035A8-C479-432E-D835-F57B011159A8}"/>
              </a:ext>
            </a:extLst>
          </p:cNvPr>
          <p:cNvSpPr txBox="1"/>
          <p:nvPr/>
        </p:nvSpPr>
        <p:spPr>
          <a:xfrm>
            <a:off x="6531974" y="1302383"/>
            <a:ext cx="3794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to decentralized!</a:t>
            </a:r>
            <a:endParaRPr lang="en-GB" sz="240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713C02-DB81-3EF5-1907-BEDB72405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804" y="1988817"/>
            <a:ext cx="4515048" cy="428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54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9EC0E-FB16-109B-15AD-E5EE878D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2 – Present DL (through OpenID for VP)</a:t>
            </a:r>
            <a:endParaRPr lang="en-GB" dirty="0"/>
          </a:p>
        </p:txBody>
      </p:sp>
      <p:pic>
        <p:nvPicPr>
          <p:cNvPr id="3" name="Picture 2" descr="A person with short brown hair wearing a yellow jacket&#10;&#10;Description automatically generated">
            <a:extLst>
              <a:ext uri="{FF2B5EF4-FFF2-40B4-BE49-F238E27FC236}">
                <a16:creationId xmlns:a16="http://schemas.microsoft.com/office/drawing/2014/main" id="{07D49AFC-8926-F918-D4F6-AF3CD5CC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877" y="2308754"/>
            <a:ext cx="1120246" cy="11202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3550AB-F971-8988-599A-CDA226FE2254}"/>
              </a:ext>
            </a:extLst>
          </p:cNvPr>
          <p:cNvSpPr txBox="1"/>
          <p:nvPr/>
        </p:nvSpPr>
        <p:spPr>
          <a:xfrm>
            <a:off x="5679058" y="1741328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User</a:t>
            </a:r>
            <a:endParaRPr lang="en-GB" sz="2400" b="1">
              <a:solidFill>
                <a:schemeClr val="bg1"/>
              </a:solidFill>
            </a:endParaRPr>
          </a:p>
        </p:txBody>
      </p:sp>
      <p:pic>
        <p:nvPicPr>
          <p:cNvPr id="5" name="Picture 4" descr="A hand holding a phone&#10;&#10;Description automatically generated">
            <a:extLst>
              <a:ext uri="{FF2B5EF4-FFF2-40B4-BE49-F238E27FC236}">
                <a16:creationId xmlns:a16="http://schemas.microsoft.com/office/drawing/2014/main" id="{1C61744B-395D-6651-70C2-9F013AE1A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65" y="2308754"/>
            <a:ext cx="1120246" cy="1120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A48651-2424-03B8-4431-676C14FB72DC}"/>
              </a:ext>
            </a:extLst>
          </p:cNvPr>
          <p:cNvSpPr txBox="1"/>
          <p:nvPr/>
        </p:nvSpPr>
        <p:spPr>
          <a:xfrm>
            <a:off x="1044611" y="1470725"/>
            <a:ext cx="1103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User’s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Wallet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7077C6-B9C5-C3A2-8849-F20ECC9007DC}"/>
              </a:ext>
            </a:extLst>
          </p:cNvPr>
          <p:cNvSpPr txBox="1"/>
          <p:nvPr/>
        </p:nvSpPr>
        <p:spPr>
          <a:xfrm>
            <a:off x="10048854" y="1741328"/>
            <a:ext cx="1238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Verifier</a:t>
            </a:r>
            <a:endParaRPr lang="en-GB" sz="2400" b="1">
              <a:solidFill>
                <a:schemeClr val="bg1"/>
              </a:solidFill>
            </a:endParaRPr>
          </a:p>
        </p:txBody>
      </p:sp>
      <p:pic>
        <p:nvPicPr>
          <p:cNvPr id="10" name="Picture 9" descr="A person in a uniform&#10;&#10;Description automatically generated">
            <a:extLst>
              <a:ext uri="{FF2B5EF4-FFF2-40B4-BE49-F238E27FC236}">
                <a16:creationId xmlns:a16="http://schemas.microsoft.com/office/drawing/2014/main" id="{67FD3A72-407B-90D0-ED28-BBDDACC2A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10" y="2308754"/>
            <a:ext cx="1120246" cy="1120246"/>
          </a:xfrm>
          <a:prstGeom prst="rect">
            <a:avLst/>
          </a:prstGeom>
        </p:spPr>
      </p:pic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6DA2F0B-444F-1A1F-8FC4-72AD1190E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5938E0-B511-82AC-38EA-65135315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4966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9EC0E-FB16-109B-15AD-E5EE878D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2 – Present DL (through OpenID for VP)</a:t>
            </a:r>
            <a:endParaRPr lang="en-GB" dirty="0"/>
          </a:p>
        </p:txBody>
      </p:sp>
      <p:pic>
        <p:nvPicPr>
          <p:cNvPr id="3" name="Picture 2" descr="A person with short brown hair wearing a yellow jacket&#10;&#10;Description automatically generated">
            <a:extLst>
              <a:ext uri="{FF2B5EF4-FFF2-40B4-BE49-F238E27FC236}">
                <a16:creationId xmlns:a16="http://schemas.microsoft.com/office/drawing/2014/main" id="{07D49AFC-8926-F918-D4F6-AF3CD5CC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877" y="2308754"/>
            <a:ext cx="1120246" cy="11202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3550AB-F971-8988-599A-CDA226FE2254}"/>
              </a:ext>
            </a:extLst>
          </p:cNvPr>
          <p:cNvSpPr txBox="1"/>
          <p:nvPr/>
        </p:nvSpPr>
        <p:spPr>
          <a:xfrm>
            <a:off x="5679058" y="1741328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User</a:t>
            </a:r>
            <a:endParaRPr lang="en-GB" sz="2400" b="1">
              <a:solidFill>
                <a:schemeClr val="bg1"/>
              </a:solidFill>
            </a:endParaRPr>
          </a:p>
        </p:txBody>
      </p:sp>
      <p:pic>
        <p:nvPicPr>
          <p:cNvPr id="5" name="Picture 4" descr="A hand holding a phone&#10;&#10;Description automatically generated">
            <a:extLst>
              <a:ext uri="{FF2B5EF4-FFF2-40B4-BE49-F238E27FC236}">
                <a16:creationId xmlns:a16="http://schemas.microsoft.com/office/drawing/2014/main" id="{1C61744B-395D-6651-70C2-9F013AE1A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65" y="2308754"/>
            <a:ext cx="1120246" cy="1120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A48651-2424-03B8-4431-676C14FB72DC}"/>
              </a:ext>
            </a:extLst>
          </p:cNvPr>
          <p:cNvSpPr txBox="1"/>
          <p:nvPr/>
        </p:nvSpPr>
        <p:spPr>
          <a:xfrm>
            <a:off x="1044611" y="1470725"/>
            <a:ext cx="1103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User’s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Wallet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7077C6-B9C5-C3A2-8849-F20ECC9007DC}"/>
              </a:ext>
            </a:extLst>
          </p:cNvPr>
          <p:cNvSpPr txBox="1"/>
          <p:nvPr/>
        </p:nvSpPr>
        <p:spPr>
          <a:xfrm>
            <a:off x="10048854" y="1741328"/>
            <a:ext cx="1238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Verifier</a:t>
            </a:r>
            <a:endParaRPr lang="en-GB" sz="2400" b="1">
              <a:solidFill>
                <a:schemeClr val="bg1"/>
              </a:solidFill>
            </a:endParaRPr>
          </a:p>
        </p:txBody>
      </p:sp>
      <p:pic>
        <p:nvPicPr>
          <p:cNvPr id="10" name="Picture 9" descr="A person in a uniform&#10;&#10;Description automatically generated">
            <a:extLst>
              <a:ext uri="{FF2B5EF4-FFF2-40B4-BE49-F238E27FC236}">
                <a16:creationId xmlns:a16="http://schemas.microsoft.com/office/drawing/2014/main" id="{67FD3A72-407B-90D0-ED28-BBDDACC2A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10" y="2308754"/>
            <a:ext cx="1120246" cy="11202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1137A9-A72B-403C-29BE-FCAC96CC93D2}"/>
              </a:ext>
            </a:extLst>
          </p:cNvPr>
          <p:cNvSpPr txBox="1"/>
          <p:nvPr/>
        </p:nvSpPr>
        <p:spPr>
          <a:xfrm>
            <a:off x="7020974" y="2386891"/>
            <a:ext cx="2985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Generate </a:t>
            </a:r>
            <a:r>
              <a:rPr lang="en-US" sz="2000" dirty="0" err="1">
                <a:solidFill>
                  <a:schemeClr val="bg1"/>
                </a:solidFill>
              </a:rPr>
              <a:t>AuthZ</a:t>
            </a:r>
            <a:r>
              <a:rPr lang="en-US" sz="2000" dirty="0">
                <a:solidFill>
                  <a:schemeClr val="bg1"/>
                </a:solidFill>
              </a:rPr>
              <a:t> Request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2187EE8-7A91-C3EC-8A12-D32C9AADBA63}"/>
              </a:ext>
            </a:extLst>
          </p:cNvPr>
          <p:cNvSpPr/>
          <p:nvPr/>
        </p:nvSpPr>
        <p:spPr>
          <a:xfrm flipH="1">
            <a:off x="6750367" y="2882803"/>
            <a:ext cx="3357443" cy="20623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11E769-800B-0165-9A98-D0AAB7C02516}"/>
              </a:ext>
            </a:extLst>
          </p:cNvPr>
          <p:cNvSpPr/>
          <p:nvPr/>
        </p:nvSpPr>
        <p:spPr>
          <a:xfrm>
            <a:off x="8334154" y="2814433"/>
            <a:ext cx="358687" cy="36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6DA2F0B-444F-1A1F-8FC4-72AD1190E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5938E0-B511-82AC-38EA-65135315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3455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9EC0E-FB16-109B-15AD-E5EE878D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2 – Present DL (through OpenID for VP)</a:t>
            </a:r>
            <a:endParaRPr lang="en-GB" dirty="0"/>
          </a:p>
        </p:txBody>
      </p:sp>
      <p:pic>
        <p:nvPicPr>
          <p:cNvPr id="3" name="Picture 2" descr="A person with short brown hair wearing a yellow jacket&#10;&#10;Description automatically generated">
            <a:extLst>
              <a:ext uri="{FF2B5EF4-FFF2-40B4-BE49-F238E27FC236}">
                <a16:creationId xmlns:a16="http://schemas.microsoft.com/office/drawing/2014/main" id="{07D49AFC-8926-F918-D4F6-AF3CD5CC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877" y="2308754"/>
            <a:ext cx="1120246" cy="11202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3550AB-F971-8988-599A-CDA226FE2254}"/>
              </a:ext>
            </a:extLst>
          </p:cNvPr>
          <p:cNvSpPr txBox="1"/>
          <p:nvPr/>
        </p:nvSpPr>
        <p:spPr>
          <a:xfrm>
            <a:off x="5679058" y="1741328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User</a:t>
            </a:r>
            <a:endParaRPr lang="en-GB" sz="2400" b="1">
              <a:solidFill>
                <a:schemeClr val="bg1"/>
              </a:solidFill>
            </a:endParaRPr>
          </a:p>
        </p:txBody>
      </p:sp>
      <p:pic>
        <p:nvPicPr>
          <p:cNvPr id="5" name="Picture 4" descr="A hand holding a phone&#10;&#10;Description automatically generated">
            <a:extLst>
              <a:ext uri="{FF2B5EF4-FFF2-40B4-BE49-F238E27FC236}">
                <a16:creationId xmlns:a16="http://schemas.microsoft.com/office/drawing/2014/main" id="{1C61744B-395D-6651-70C2-9F013AE1A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65" y="2308754"/>
            <a:ext cx="1120246" cy="1120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A48651-2424-03B8-4431-676C14FB72DC}"/>
              </a:ext>
            </a:extLst>
          </p:cNvPr>
          <p:cNvSpPr txBox="1"/>
          <p:nvPr/>
        </p:nvSpPr>
        <p:spPr>
          <a:xfrm>
            <a:off x="1044611" y="1470725"/>
            <a:ext cx="1103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User’s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Wallet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7077C6-B9C5-C3A2-8849-F20ECC9007DC}"/>
              </a:ext>
            </a:extLst>
          </p:cNvPr>
          <p:cNvSpPr txBox="1"/>
          <p:nvPr/>
        </p:nvSpPr>
        <p:spPr>
          <a:xfrm>
            <a:off x="10048854" y="1741328"/>
            <a:ext cx="1238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Verifier</a:t>
            </a:r>
            <a:endParaRPr lang="en-GB" sz="2400" b="1">
              <a:solidFill>
                <a:schemeClr val="bg1"/>
              </a:solidFill>
            </a:endParaRPr>
          </a:p>
        </p:txBody>
      </p:sp>
      <p:sp>
        <p:nvSpPr>
          <p:cNvPr id="8" name="Arrow: U-Turn 7">
            <a:extLst>
              <a:ext uri="{FF2B5EF4-FFF2-40B4-BE49-F238E27FC236}">
                <a16:creationId xmlns:a16="http://schemas.microsoft.com/office/drawing/2014/main" id="{EDBA00CA-62D2-909B-69AD-0BCDEAE69503}"/>
              </a:ext>
            </a:extLst>
          </p:cNvPr>
          <p:cNvSpPr/>
          <p:nvPr/>
        </p:nvSpPr>
        <p:spPr>
          <a:xfrm flipV="1">
            <a:off x="1517904" y="3676064"/>
            <a:ext cx="9272016" cy="517059"/>
          </a:xfrm>
          <a:prstGeom prst="uturnArrow">
            <a:avLst>
              <a:gd name="adj1" fmla="val 19643"/>
              <a:gd name="adj2" fmla="val 25000"/>
              <a:gd name="adj3" fmla="val 25000"/>
              <a:gd name="adj4" fmla="val 34822"/>
              <a:gd name="adj5" fmla="val 75000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0" name="Picture 9" descr="A person in a uniform&#10;&#10;Description automatically generated">
            <a:extLst>
              <a:ext uri="{FF2B5EF4-FFF2-40B4-BE49-F238E27FC236}">
                <a16:creationId xmlns:a16="http://schemas.microsoft.com/office/drawing/2014/main" id="{67FD3A72-407B-90D0-ED28-BBDDACC2A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10" y="2308754"/>
            <a:ext cx="1120246" cy="11202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1137A9-A72B-403C-29BE-FCAC96CC93D2}"/>
              </a:ext>
            </a:extLst>
          </p:cNvPr>
          <p:cNvSpPr txBox="1"/>
          <p:nvPr/>
        </p:nvSpPr>
        <p:spPr>
          <a:xfrm>
            <a:off x="7020974" y="2386891"/>
            <a:ext cx="2985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Generate </a:t>
            </a:r>
            <a:r>
              <a:rPr lang="en-US" sz="2000" dirty="0" err="1">
                <a:solidFill>
                  <a:schemeClr val="bg1"/>
                </a:solidFill>
              </a:rPr>
              <a:t>AuthZ</a:t>
            </a:r>
            <a:r>
              <a:rPr lang="en-US" sz="2000" dirty="0">
                <a:solidFill>
                  <a:schemeClr val="bg1"/>
                </a:solidFill>
              </a:rPr>
              <a:t> Request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12DAD9B-06E2-CD8A-5441-3DEC10066B18}"/>
              </a:ext>
            </a:extLst>
          </p:cNvPr>
          <p:cNvSpPr/>
          <p:nvPr/>
        </p:nvSpPr>
        <p:spPr>
          <a:xfrm>
            <a:off x="5916656" y="3981111"/>
            <a:ext cx="358687" cy="36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75C233-B290-C76F-AE2F-9C93099C60F9}"/>
              </a:ext>
            </a:extLst>
          </p:cNvPr>
          <p:cNvSpPr txBox="1"/>
          <p:nvPr/>
        </p:nvSpPr>
        <p:spPr>
          <a:xfrm>
            <a:off x="4410410" y="3530521"/>
            <a:ext cx="3371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Retrieve </a:t>
            </a:r>
            <a:r>
              <a:rPr lang="en-US" sz="2000" dirty="0" err="1">
                <a:solidFill>
                  <a:schemeClr val="bg1"/>
                </a:solidFill>
              </a:rPr>
              <a:t>AuthZ</a:t>
            </a:r>
            <a:r>
              <a:rPr lang="en-US" sz="2000" dirty="0">
                <a:solidFill>
                  <a:schemeClr val="bg1"/>
                </a:solidFill>
              </a:rPr>
              <a:t> request data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2187EE8-7A91-C3EC-8A12-D32C9AADBA63}"/>
              </a:ext>
            </a:extLst>
          </p:cNvPr>
          <p:cNvSpPr/>
          <p:nvPr/>
        </p:nvSpPr>
        <p:spPr>
          <a:xfrm flipH="1">
            <a:off x="6750367" y="2882803"/>
            <a:ext cx="3357443" cy="20623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11E769-800B-0165-9A98-D0AAB7C02516}"/>
              </a:ext>
            </a:extLst>
          </p:cNvPr>
          <p:cNvSpPr/>
          <p:nvPr/>
        </p:nvSpPr>
        <p:spPr>
          <a:xfrm>
            <a:off x="8334154" y="2814433"/>
            <a:ext cx="358687" cy="36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6DA2F0B-444F-1A1F-8FC4-72AD1190E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5938E0-B511-82AC-38EA-65135315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7389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9EC0E-FB16-109B-15AD-E5EE878D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2 – Present DL (through OpenID for VP)</a:t>
            </a:r>
            <a:endParaRPr lang="en-GB" dirty="0"/>
          </a:p>
        </p:txBody>
      </p:sp>
      <p:pic>
        <p:nvPicPr>
          <p:cNvPr id="3" name="Picture 2" descr="A person with short brown hair wearing a yellow jacket&#10;&#10;Description automatically generated">
            <a:extLst>
              <a:ext uri="{FF2B5EF4-FFF2-40B4-BE49-F238E27FC236}">
                <a16:creationId xmlns:a16="http://schemas.microsoft.com/office/drawing/2014/main" id="{07D49AFC-8926-F918-D4F6-AF3CD5CC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877" y="2308754"/>
            <a:ext cx="1120246" cy="11202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3550AB-F971-8988-599A-CDA226FE2254}"/>
              </a:ext>
            </a:extLst>
          </p:cNvPr>
          <p:cNvSpPr txBox="1"/>
          <p:nvPr/>
        </p:nvSpPr>
        <p:spPr>
          <a:xfrm>
            <a:off x="5679058" y="1741328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User</a:t>
            </a:r>
            <a:endParaRPr lang="en-GB" sz="2400" b="1">
              <a:solidFill>
                <a:schemeClr val="bg1"/>
              </a:solidFill>
            </a:endParaRPr>
          </a:p>
        </p:txBody>
      </p:sp>
      <p:pic>
        <p:nvPicPr>
          <p:cNvPr id="5" name="Picture 4" descr="A hand holding a phone&#10;&#10;Description automatically generated">
            <a:extLst>
              <a:ext uri="{FF2B5EF4-FFF2-40B4-BE49-F238E27FC236}">
                <a16:creationId xmlns:a16="http://schemas.microsoft.com/office/drawing/2014/main" id="{1C61744B-395D-6651-70C2-9F013AE1A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65" y="2308754"/>
            <a:ext cx="1120246" cy="1120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A48651-2424-03B8-4431-676C14FB72DC}"/>
              </a:ext>
            </a:extLst>
          </p:cNvPr>
          <p:cNvSpPr txBox="1"/>
          <p:nvPr/>
        </p:nvSpPr>
        <p:spPr>
          <a:xfrm>
            <a:off x="1044611" y="1470725"/>
            <a:ext cx="1103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User’s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Wallet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7077C6-B9C5-C3A2-8849-F20ECC9007DC}"/>
              </a:ext>
            </a:extLst>
          </p:cNvPr>
          <p:cNvSpPr txBox="1"/>
          <p:nvPr/>
        </p:nvSpPr>
        <p:spPr>
          <a:xfrm>
            <a:off x="10048854" y="1741328"/>
            <a:ext cx="1238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Verifier</a:t>
            </a:r>
            <a:endParaRPr lang="en-GB" sz="2400" b="1">
              <a:solidFill>
                <a:schemeClr val="bg1"/>
              </a:solidFill>
            </a:endParaRPr>
          </a:p>
        </p:txBody>
      </p:sp>
      <p:sp>
        <p:nvSpPr>
          <p:cNvPr id="8" name="Arrow: U-Turn 7">
            <a:extLst>
              <a:ext uri="{FF2B5EF4-FFF2-40B4-BE49-F238E27FC236}">
                <a16:creationId xmlns:a16="http://schemas.microsoft.com/office/drawing/2014/main" id="{EDBA00CA-62D2-909B-69AD-0BCDEAE69503}"/>
              </a:ext>
            </a:extLst>
          </p:cNvPr>
          <p:cNvSpPr/>
          <p:nvPr/>
        </p:nvSpPr>
        <p:spPr>
          <a:xfrm flipV="1">
            <a:off x="1517904" y="3676064"/>
            <a:ext cx="9272016" cy="517059"/>
          </a:xfrm>
          <a:prstGeom prst="uturnArrow">
            <a:avLst>
              <a:gd name="adj1" fmla="val 19643"/>
              <a:gd name="adj2" fmla="val 25000"/>
              <a:gd name="adj3" fmla="val 25000"/>
              <a:gd name="adj4" fmla="val 34822"/>
              <a:gd name="adj5" fmla="val 75000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0" name="Picture 9" descr="A person in a uniform&#10;&#10;Description automatically generated">
            <a:extLst>
              <a:ext uri="{FF2B5EF4-FFF2-40B4-BE49-F238E27FC236}">
                <a16:creationId xmlns:a16="http://schemas.microsoft.com/office/drawing/2014/main" id="{67FD3A72-407B-90D0-ED28-BBDDACC2A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10" y="2308754"/>
            <a:ext cx="1120246" cy="11202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1137A9-A72B-403C-29BE-FCAC96CC93D2}"/>
              </a:ext>
            </a:extLst>
          </p:cNvPr>
          <p:cNvSpPr txBox="1"/>
          <p:nvPr/>
        </p:nvSpPr>
        <p:spPr>
          <a:xfrm>
            <a:off x="7020974" y="2386891"/>
            <a:ext cx="2985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Generate </a:t>
            </a:r>
            <a:r>
              <a:rPr lang="en-US" sz="2000" dirty="0" err="1">
                <a:solidFill>
                  <a:schemeClr val="bg1"/>
                </a:solidFill>
              </a:rPr>
              <a:t>AuthZ</a:t>
            </a:r>
            <a:r>
              <a:rPr lang="en-US" sz="2000" dirty="0">
                <a:solidFill>
                  <a:schemeClr val="bg1"/>
                </a:solidFill>
              </a:rPr>
              <a:t> Request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12DAD9B-06E2-CD8A-5441-3DEC10066B18}"/>
              </a:ext>
            </a:extLst>
          </p:cNvPr>
          <p:cNvSpPr/>
          <p:nvPr/>
        </p:nvSpPr>
        <p:spPr>
          <a:xfrm>
            <a:off x="5916656" y="3981111"/>
            <a:ext cx="358687" cy="36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75C233-B290-C76F-AE2F-9C93099C60F9}"/>
              </a:ext>
            </a:extLst>
          </p:cNvPr>
          <p:cNvSpPr txBox="1"/>
          <p:nvPr/>
        </p:nvSpPr>
        <p:spPr>
          <a:xfrm>
            <a:off x="4410410" y="3530521"/>
            <a:ext cx="3371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Retrieve </a:t>
            </a:r>
            <a:r>
              <a:rPr lang="en-US" sz="2000" dirty="0" err="1">
                <a:solidFill>
                  <a:schemeClr val="bg1"/>
                </a:solidFill>
              </a:rPr>
              <a:t>AuthZ</a:t>
            </a:r>
            <a:r>
              <a:rPr lang="en-US" sz="2000" dirty="0">
                <a:solidFill>
                  <a:schemeClr val="bg1"/>
                </a:solidFill>
              </a:rPr>
              <a:t> request data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2187EE8-7A91-C3EC-8A12-D32C9AADBA63}"/>
              </a:ext>
            </a:extLst>
          </p:cNvPr>
          <p:cNvSpPr/>
          <p:nvPr/>
        </p:nvSpPr>
        <p:spPr>
          <a:xfrm flipH="1">
            <a:off x="6750367" y="2882803"/>
            <a:ext cx="3357443" cy="20623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11E769-800B-0165-9A98-D0AAB7C02516}"/>
              </a:ext>
            </a:extLst>
          </p:cNvPr>
          <p:cNvSpPr/>
          <p:nvPr/>
        </p:nvSpPr>
        <p:spPr>
          <a:xfrm>
            <a:off x="8334154" y="2814433"/>
            <a:ext cx="358687" cy="36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6DA2F0B-444F-1A1F-8FC4-72AD1190E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5938E0-B511-82AC-38EA-65135315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38</a:t>
            </a:fld>
            <a:endParaRPr lang="it-IT"/>
          </a:p>
        </p:txBody>
      </p:sp>
      <p:pic>
        <p:nvPicPr>
          <p:cNvPr id="9" name="Picture 8" descr="A yellow card with a pink ribbon&#10;&#10;Description automatically generated">
            <a:extLst>
              <a:ext uri="{FF2B5EF4-FFF2-40B4-BE49-F238E27FC236}">
                <a16:creationId xmlns:a16="http://schemas.microsoft.com/office/drawing/2014/main" id="{1B3610D4-64F9-9868-8533-C2DC029253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6892">
            <a:off x="1828295" y="2649476"/>
            <a:ext cx="640547" cy="610729"/>
          </a:xfrm>
          <a:prstGeom prst="rect">
            <a:avLst/>
          </a:prstGeom>
        </p:spPr>
      </p:pic>
      <p:pic>
        <p:nvPicPr>
          <p:cNvPr id="13" name="Picture 12" descr="A yellow card with a pink ribbon&#10;&#10;Description automatically generated">
            <a:extLst>
              <a:ext uri="{FF2B5EF4-FFF2-40B4-BE49-F238E27FC236}">
                <a16:creationId xmlns:a16="http://schemas.microsoft.com/office/drawing/2014/main" id="{3E34520C-3B09-6BA2-4F09-BB0439BA5C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331" y="2972018"/>
            <a:ext cx="640547" cy="610729"/>
          </a:xfrm>
          <a:prstGeom prst="rect">
            <a:avLst/>
          </a:prstGeom>
        </p:spPr>
      </p:pic>
      <p:pic>
        <p:nvPicPr>
          <p:cNvPr id="24" name="Picture 23" descr="A yellow card with a pink ribbon&#10;&#10;Description automatically generated">
            <a:extLst>
              <a:ext uri="{FF2B5EF4-FFF2-40B4-BE49-F238E27FC236}">
                <a16:creationId xmlns:a16="http://schemas.microsoft.com/office/drawing/2014/main" id="{C2C29685-EB81-C19B-2B62-275CAE79C1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8588">
            <a:off x="1805585" y="3237287"/>
            <a:ext cx="640547" cy="610729"/>
          </a:xfrm>
          <a:prstGeom prst="rect">
            <a:avLst/>
          </a:prstGeom>
        </p:spPr>
      </p:pic>
      <p:pic>
        <p:nvPicPr>
          <p:cNvPr id="25" name="Picture 24" descr="A yellow card with a pink ribbon&#10;&#10;Description automatically generated">
            <a:extLst>
              <a:ext uri="{FF2B5EF4-FFF2-40B4-BE49-F238E27FC236}">
                <a16:creationId xmlns:a16="http://schemas.microsoft.com/office/drawing/2014/main" id="{4D0D76D9-2960-5C6B-557F-5C4983F1D2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43" y="4284107"/>
            <a:ext cx="640547" cy="610729"/>
          </a:xfrm>
          <a:prstGeom prst="rect">
            <a:avLst/>
          </a:prstGeom>
        </p:spPr>
      </p:pic>
      <p:pic>
        <p:nvPicPr>
          <p:cNvPr id="26" name="Picture 25" descr="A blue envelope on a black background&#10;&#10;Description automatically generated">
            <a:extLst>
              <a:ext uri="{FF2B5EF4-FFF2-40B4-BE49-F238E27FC236}">
                <a16:creationId xmlns:a16="http://schemas.microsoft.com/office/drawing/2014/main" id="{52D07C9A-4375-9781-C9F9-0D498917A8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43" y="5179713"/>
            <a:ext cx="646331" cy="64633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972F09-5EEE-3E73-FBBE-2AB4F04B6456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786717" y="4894836"/>
            <a:ext cx="2892" cy="28487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9943E25-0094-3A85-D2BA-73BE30FDE474}"/>
              </a:ext>
            </a:extLst>
          </p:cNvPr>
          <p:cNvSpPr txBox="1"/>
          <p:nvPr/>
        </p:nvSpPr>
        <p:spPr>
          <a:xfrm>
            <a:off x="317679" y="3676064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Driver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License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847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9EC0E-FB16-109B-15AD-E5EE878D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2 – Present DL (through OpenID for VP)</a:t>
            </a:r>
            <a:endParaRPr lang="en-GB" dirty="0"/>
          </a:p>
        </p:txBody>
      </p:sp>
      <p:pic>
        <p:nvPicPr>
          <p:cNvPr id="3" name="Picture 2" descr="A person with short brown hair wearing a yellow jacket&#10;&#10;Description automatically generated">
            <a:extLst>
              <a:ext uri="{FF2B5EF4-FFF2-40B4-BE49-F238E27FC236}">
                <a16:creationId xmlns:a16="http://schemas.microsoft.com/office/drawing/2014/main" id="{07D49AFC-8926-F918-D4F6-AF3CD5CC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877" y="2308754"/>
            <a:ext cx="1120246" cy="11202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3550AB-F971-8988-599A-CDA226FE2254}"/>
              </a:ext>
            </a:extLst>
          </p:cNvPr>
          <p:cNvSpPr txBox="1"/>
          <p:nvPr/>
        </p:nvSpPr>
        <p:spPr>
          <a:xfrm>
            <a:off x="5679058" y="1741328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User</a:t>
            </a:r>
            <a:endParaRPr lang="en-GB" sz="2400" b="1">
              <a:solidFill>
                <a:schemeClr val="bg1"/>
              </a:solidFill>
            </a:endParaRPr>
          </a:p>
        </p:txBody>
      </p:sp>
      <p:pic>
        <p:nvPicPr>
          <p:cNvPr id="5" name="Picture 4" descr="A hand holding a phone&#10;&#10;Description automatically generated">
            <a:extLst>
              <a:ext uri="{FF2B5EF4-FFF2-40B4-BE49-F238E27FC236}">
                <a16:creationId xmlns:a16="http://schemas.microsoft.com/office/drawing/2014/main" id="{1C61744B-395D-6651-70C2-9F013AE1A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65" y="2308754"/>
            <a:ext cx="1120246" cy="1120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A48651-2424-03B8-4431-676C14FB72DC}"/>
              </a:ext>
            </a:extLst>
          </p:cNvPr>
          <p:cNvSpPr txBox="1"/>
          <p:nvPr/>
        </p:nvSpPr>
        <p:spPr>
          <a:xfrm>
            <a:off x="1044611" y="1470725"/>
            <a:ext cx="11039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User’s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Wallet</a:t>
            </a:r>
            <a:endParaRPr lang="en-GB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7077C6-B9C5-C3A2-8849-F20ECC9007DC}"/>
              </a:ext>
            </a:extLst>
          </p:cNvPr>
          <p:cNvSpPr txBox="1"/>
          <p:nvPr/>
        </p:nvSpPr>
        <p:spPr>
          <a:xfrm>
            <a:off x="10048854" y="1741328"/>
            <a:ext cx="1238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Verifier</a:t>
            </a:r>
            <a:endParaRPr lang="en-GB" sz="2400" b="1">
              <a:solidFill>
                <a:schemeClr val="bg1"/>
              </a:solidFill>
            </a:endParaRPr>
          </a:p>
        </p:txBody>
      </p:sp>
      <p:sp>
        <p:nvSpPr>
          <p:cNvPr id="8" name="Arrow: U-Turn 7">
            <a:extLst>
              <a:ext uri="{FF2B5EF4-FFF2-40B4-BE49-F238E27FC236}">
                <a16:creationId xmlns:a16="http://schemas.microsoft.com/office/drawing/2014/main" id="{EDBA00CA-62D2-909B-69AD-0BCDEAE69503}"/>
              </a:ext>
            </a:extLst>
          </p:cNvPr>
          <p:cNvSpPr/>
          <p:nvPr/>
        </p:nvSpPr>
        <p:spPr>
          <a:xfrm flipV="1">
            <a:off x="1517904" y="3676064"/>
            <a:ext cx="9272016" cy="517059"/>
          </a:xfrm>
          <a:prstGeom prst="uturnArrow">
            <a:avLst>
              <a:gd name="adj1" fmla="val 19643"/>
              <a:gd name="adj2" fmla="val 25000"/>
              <a:gd name="adj3" fmla="val 25000"/>
              <a:gd name="adj4" fmla="val 34822"/>
              <a:gd name="adj5" fmla="val 75000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0" name="Picture 9" descr="A person in a uniform&#10;&#10;Description automatically generated">
            <a:extLst>
              <a:ext uri="{FF2B5EF4-FFF2-40B4-BE49-F238E27FC236}">
                <a16:creationId xmlns:a16="http://schemas.microsoft.com/office/drawing/2014/main" id="{67FD3A72-407B-90D0-ED28-BBDDACC2A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10" y="2308754"/>
            <a:ext cx="1120246" cy="11202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1137A9-A72B-403C-29BE-FCAC96CC93D2}"/>
              </a:ext>
            </a:extLst>
          </p:cNvPr>
          <p:cNvSpPr txBox="1"/>
          <p:nvPr/>
        </p:nvSpPr>
        <p:spPr>
          <a:xfrm>
            <a:off x="7020974" y="2386891"/>
            <a:ext cx="2985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Generate </a:t>
            </a:r>
            <a:r>
              <a:rPr lang="en-US" sz="2000" dirty="0" err="1">
                <a:solidFill>
                  <a:schemeClr val="bg1"/>
                </a:solidFill>
              </a:rPr>
              <a:t>AuthZ</a:t>
            </a:r>
            <a:r>
              <a:rPr lang="en-US" sz="2000" dirty="0">
                <a:solidFill>
                  <a:schemeClr val="bg1"/>
                </a:solidFill>
              </a:rPr>
              <a:t> Request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12DAD9B-06E2-CD8A-5441-3DEC10066B18}"/>
              </a:ext>
            </a:extLst>
          </p:cNvPr>
          <p:cNvSpPr/>
          <p:nvPr/>
        </p:nvSpPr>
        <p:spPr>
          <a:xfrm>
            <a:off x="5916656" y="3981111"/>
            <a:ext cx="358687" cy="36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75C233-B290-C76F-AE2F-9C93099C60F9}"/>
              </a:ext>
            </a:extLst>
          </p:cNvPr>
          <p:cNvSpPr txBox="1"/>
          <p:nvPr/>
        </p:nvSpPr>
        <p:spPr>
          <a:xfrm>
            <a:off x="4410410" y="3530521"/>
            <a:ext cx="3371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Retrieve </a:t>
            </a:r>
            <a:r>
              <a:rPr lang="en-US" sz="2000" dirty="0" err="1">
                <a:solidFill>
                  <a:schemeClr val="bg1"/>
                </a:solidFill>
              </a:rPr>
              <a:t>AuthZ</a:t>
            </a:r>
            <a:r>
              <a:rPr lang="en-US" sz="2000" dirty="0">
                <a:solidFill>
                  <a:schemeClr val="bg1"/>
                </a:solidFill>
              </a:rPr>
              <a:t> request data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2C65DC-D4AC-422C-75A3-38B58F58F9E3}"/>
              </a:ext>
            </a:extLst>
          </p:cNvPr>
          <p:cNvSpPr txBox="1"/>
          <p:nvPr/>
        </p:nvSpPr>
        <p:spPr>
          <a:xfrm>
            <a:off x="2732771" y="4694754"/>
            <a:ext cx="6726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Generate an </a:t>
            </a:r>
            <a:r>
              <a:rPr lang="en-US" sz="2000" dirty="0" err="1">
                <a:solidFill>
                  <a:schemeClr val="bg1"/>
                </a:solidFill>
              </a:rPr>
              <a:t>AuthZ</a:t>
            </a:r>
            <a:r>
              <a:rPr lang="en-US" sz="2000" dirty="0">
                <a:solidFill>
                  <a:schemeClr val="bg1"/>
                </a:solidFill>
              </a:rPr>
              <a:t> response with the user’s DL inside a VP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2187EE8-7A91-C3EC-8A12-D32C9AADBA63}"/>
              </a:ext>
            </a:extLst>
          </p:cNvPr>
          <p:cNvSpPr/>
          <p:nvPr/>
        </p:nvSpPr>
        <p:spPr>
          <a:xfrm flipH="1">
            <a:off x="6750367" y="2882803"/>
            <a:ext cx="3357443" cy="20623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11E769-800B-0165-9A98-D0AAB7C02516}"/>
              </a:ext>
            </a:extLst>
          </p:cNvPr>
          <p:cNvSpPr/>
          <p:nvPr/>
        </p:nvSpPr>
        <p:spPr>
          <a:xfrm>
            <a:off x="8334154" y="2814433"/>
            <a:ext cx="358687" cy="36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6DA2F0B-444F-1A1F-8FC4-72AD1190E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F35938E0-B511-82AC-38EA-65135315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39</a:t>
            </a:fld>
            <a:endParaRPr lang="it-IT"/>
          </a:p>
        </p:txBody>
      </p:sp>
      <p:pic>
        <p:nvPicPr>
          <p:cNvPr id="20" name="Picture 19" descr="A blue envelope on a black background&#10;&#10;Description automatically generated">
            <a:extLst>
              <a:ext uri="{FF2B5EF4-FFF2-40B4-BE49-F238E27FC236}">
                <a16:creationId xmlns:a16="http://schemas.microsoft.com/office/drawing/2014/main" id="{07E69F58-34F2-4797-B47B-9AE081217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886" y="4565062"/>
            <a:ext cx="845114" cy="845114"/>
          </a:xfrm>
          <a:prstGeom prst="rect">
            <a:avLst/>
          </a:prstGeom>
        </p:spPr>
      </p:pic>
      <p:pic>
        <p:nvPicPr>
          <p:cNvPr id="21" name="Picture 20" descr="A yellow and blue medal with a white star&#10;&#10;Description automatically generated">
            <a:extLst>
              <a:ext uri="{FF2B5EF4-FFF2-40B4-BE49-F238E27FC236}">
                <a16:creationId xmlns:a16="http://schemas.microsoft.com/office/drawing/2014/main" id="{6D4A26A0-257B-187F-CDED-11187399D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954" y="5045052"/>
            <a:ext cx="365124" cy="365124"/>
          </a:xfrm>
          <a:prstGeom prst="rect">
            <a:avLst/>
          </a:prstGeom>
        </p:spPr>
      </p:pic>
      <p:sp>
        <p:nvSpPr>
          <p:cNvPr id="22" name="Arrow: U-Turn 21">
            <a:extLst>
              <a:ext uri="{FF2B5EF4-FFF2-40B4-BE49-F238E27FC236}">
                <a16:creationId xmlns:a16="http://schemas.microsoft.com/office/drawing/2014/main" id="{CC7AA546-18EB-EFBD-06FC-A4DD2C60C7F0}"/>
              </a:ext>
            </a:extLst>
          </p:cNvPr>
          <p:cNvSpPr/>
          <p:nvPr/>
        </p:nvSpPr>
        <p:spPr>
          <a:xfrm flipV="1">
            <a:off x="1517904" y="4893117"/>
            <a:ext cx="9272016" cy="517059"/>
          </a:xfrm>
          <a:prstGeom prst="uturnArrow">
            <a:avLst>
              <a:gd name="adj1" fmla="val 19643"/>
              <a:gd name="adj2" fmla="val 25000"/>
              <a:gd name="adj3" fmla="val 25000"/>
              <a:gd name="adj4" fmla="val 34822"/>
              <a:gd name="adj5" fmla="val 75000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AB1B869-18CF-517F-BA84-5FC2EF1ED80F}"/>
              </a:ext>
            </a:extLst>
          </p:cNvPr>
          <p:cNvSpPr/>
          <p:nvPr/>
        </p:nvSpPr>
        <p:spPr>
          <a:xfrm>
            <a:off x="5916656" y="5198164"/>
            <a:ext cx="358687" cy="360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690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832CB-50C9-57B4-1A26-EB8FCB511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Story of </a:t>
            </a:r>
            <a:r>
              <a:rPr lang="en-US">
                <a:solidFill>
                  <a:srgbClr val="FF0000"/>
                </a:solidFill>
              </a:rPr>
              <a:t>Cricket Flour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8D383F-1F54-7F2F-1CE2-60C352B60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FA61C-6A13-0933-0463-229BCEB2D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4</a:t>
            </a:fld>
            <a:endParaRPr lang="it-IT"/>
          </a:p>
        </p:txBody>
      </p:sp>
      <p:pic>
        <p:nvPicPr>
          <p:cNvPr id="6" name="Picture 5" descr="A pile of powder on a black background&#10;&#10;Description automatically generated">
            <a:extLst>
              <a:ext uri="{FF2B5EF4-FFF2-40B4-BE49-F238E27FC236}">
                <a16:creationId xmlns:a16="http://schemas.microsoft.com/office/drawing/2014/main" id="{D5631855-64F4-05CA-8BDA-D1BF66119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943" y="1669068"/>
            <a:ext cx="5932714" cy="3172354"/>
          </a:xfrm>
          <a:prstGeom prst="rect">
            <a:avLst/>
          </a:prstGeom>
        </p:spPr>
      </p:pic>
      <p:pic>
        <p:nvPicPr>
          <p:cNvPr id="8" name="Picture 7" descr="A close up of a bug&#10;&#10;Description automatically generated">
            <a:extLst>
              <a:ext uri="{FF2B5EF4-FFF2-40B4-BE49-F238E27FC236}">
                <a16:creationId xmlns:a16="http://schemas.microsoft.com/office/drawing/2014/main" id="{FAE5F805-2CDF-C44E-FFD2-47AE8C4C2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671207"/>
            <a:ext cx="2340429" cy="2340429"/>
          </a:xfrm>
          <a:prstGeom prst="rect">
            <a:avLst/>
          </a:prstGeom>
        </p:spPr>
      </p:pic>
      <p:pic>
        <p:nvPicPr>
          <p:cNvPr id="10" name="Picture 9" descr="A close up of a bug&#10;&#10;Description automatically generated">
            <a:extLst>
              <a:ext uri="{FF2B5EF4-FFF2-40B4-BE49-F238E27FC236}">
                <a16:creationId xmlns:a16="http://schemas.microsoft.com/office/drawing/2014/main" id="{713BC8BF-5752-1A96-183A-335ED2DC7E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74417" y="3429000"/>
            <a:ext cx="3495677" cy="199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0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65C7DE5-6E2B-B70A-9830-F514E0BC297F}"/>
              </a:ext>
            </a:extLst>
          </p:cNvPr>
          <p:cNvSpPr/>
          <p:nvPr/>
        </p:nvSpPr>
        <p:spPr>
          <a:xfrm>
            <a:off x="6416040" y="601980"/>
            <a:ext cx="5364480" cy="57835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ECC7F8-DCED-5383-FA77-D01D7C29FECC}"/>
              </a:ext>
            </a:extLst>
          </p:cNvPr>
          <p:cNvSpPr txBox="1"/>
          <p:nvPr/>
        </p:nvSpPr>
        <p:spPr>
          <a:xfrm>
            <a:off x="7080740" y="990916"/>
            <a:ext cx="40350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/>
              <a:t>Please</a:t>
            </a:r>
          </a:p>
          <a:p>
            <a:pPr algn="ctr"/>
            <a:r>
              <a:rPr lang="en-GB" sz="2800"/>
              <a:t>welcome again on stage </a:t>
            </a:r>
            <a:endParaRPr lang="en-US" sz="2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2BD7B7-9E88-77B3-F9CF-46188244A688}"/>
              </a:ext>
            </a:extLst>
          </p:cNvPr>
          <p:cNvSpPr txBox="1"/>
          <p:nvPr/>
        </p:nvSpPr>
        <p:spPr>
          <a:xfrm>
            <a:off x="7259086" y="2215491"/>
            <a:ext cx="367838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>
                <a:effectLst/>
                <a:latin typeface="Segoe UI" panose="020B0502040204020203" pitchFamily="34" charset="0"/>
              </a:rPr>
              <a:t>Prof.</a:t>
            </a:r>
            <a:endParaRPr lang="en-US" sz="2000" b="1" dirty="0">
              <a:latin typeface="Segoe UI" panose="020B0502040204020203" pitchFamily="34" charset="0"/>
            </a:endParaRPr>
          </a:p>
          <a:p>
            <a:pPr algn="ctr"/>
            <a:r>
              <a:rPr lang="en-US" sz="3200" b="1" i="0" dirty="0" err="1">
                <a:effectLst/>
                <a:latin typeface="Segoe UI" panose="020B0502040204020203" pitchFamily="34" charset="0"/>
              </a:rPr>
              <a:t>Giorgia</a:t>
            </a:r>
            <a:endParaRPr lang="en-US" sz="3200" b="1" i="0" dirty="0">
              <a:effectLst/>
              <a:latin typeface="Segoe UI" panose="020B0502040204020203" pitchFamily="34" charset="0"/>
            </a:endParaRPr>
          </a:p>
          <a:p>
            <a:pPr algn="ctr"/>
            <a:r>
              <a:rPr lang="en-US" sz="3200" b="1" dirty="0" err="1">
                <a:latin typeface="Segoe UI" panose="020B0502040204020203" pitchFamily="34" charset="0"/>
              </a:rPr>
              <a:t>Dragoni</a:t>
            </a:r>
            <a:endParaRPr lang="en-US" sz="3200" b="1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2BA536-B30C-84C8-D688-70EA90248A79}"/>
              </a:ext>
            </a:extLst>
          </p:cNvPr>
          <p:cNvSpPr txBox="1"/>
          <p:nvPr/>
        </p:nvSpPr>
        <p:spPr>
          <a:xfrm>
            <a:off x="6792698" y="4055619"/>
            <a:ext cx="4611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/>
              <a:t>Director Digital &amp; Sustainable Observatories</a:t>
            </a:r>
          </a:p>
        </p:txBody>
      </p:sp>
      <p:pic>
        <p:nvPicPr>
          <p:cNvPr id="8" name="Picture 7" descr="A logo with text and a group of people&#10;&#10;Description automatically generated">
            <a:extLst>
              <a:ext uri="{FF2B5EF4-FFF2-40B4-BE49-F238E27FC236}">
                <a16:creationId xmlns:a16="http://schemas.microsoft.com/office/drawing/2014/main" id="{81148913-5BF0-34C8-8B19-E7C71C7A2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352" y="4664643"/>
            <a:ext cx="1769853" cy="130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51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AE4F7-D84B-D0F8-F4DB-188BF63C8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Cricket Flour </a:t>
            </a:r>
            <a:r>
              <a:rPr lang="en-US" dirty="0"/>
              <a:t>on paper</a:t>
            </a:r>
            <a:endParaRPr lang="en-GB" dirty="0"/>
          </a:p>
        </p:txBody>
      </p:sp>
      <p:pic>
        <p:nvPicPr>
          <p:cNvPr id="3" name="Picture 2" descr="A cartoon of a person flexing his muscles&#10;&#10;Description automatically generated">
            <a:extLst>
              <a:ext uri="{FF2B5EF4-FFF2-40B4-BE49-F238E27FC236}">
                <a16:creationId xmlns:a16="http://schemas.microsoft.com/office/drawing/2014/main" id="{653F9DC9-C911-D9CE-EBED-2D7A9FBA1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303" y="1089025"/>
            <a:ext cx="2192813" cy="2192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6FF604-F0B5-0E37-0988-95BA8829A4B2}"/>
              </a:ext>
            </a:extLst>
          </p:cNvPr>
          <p:cNvSpPr txBox="1"/>
          <p:nvPr/>
        </p:nvSpPr>
        <p:spPr>
          <a:xfrm>
            <a:off x="2407997" y="3429000"/>
            <a:ext cx="1827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Healthy</a:t>
            </a:r>
            <a:endParaRPr lang="en-GB" sz="3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B54E7-AB8D-394D-C056-F3643327BAB2}"/>
              </a:ext>
            </a:extLst>
          </p:cNvPr>
          <p:cNvSpPr txBox="1"/>
          <p:nvPr/>
        </p:nvSpPr>
        <p:spPr>
          <a:xfrm>
            <a:off x="995150" y="4287812"/>
            <a:ext cx="5100850" cy="1681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Insects have </a:t>
            </a:r>
            <a:r>
              <a:rPr lang="en-US" sz="2400" b="1" dirty="0">
                <a:solidFill>
                  <a:schemeClr val="bg1"/>
                </a:solidFill>
              </a:rPr>
              <a:t>65% protein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Rich in </a:t>
            </a:r>
            <a:r>
              <a:rPr lang="en-US" sz="2400" b="1" dirty="0">
                <a:solidFill>
                  <a:schemeClr val="bg1"/>
                </a:solidFill>
              </a:rPr>
              <a:t>vitamins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Phosphate, sodium, calcium, fiber</a:t>
            </a:r>
          </a:p>
        </p:txBody>
      </p:sp>
      <p:pic>
        <p:nvPicPr>
          <p:cNvPr id="6" name="Picture 5" descr="A logo of a planet with leaves&#10;&#10;Description automatically generated">
            <a:extLst>
              <a:ext uri="{FF2B5EF4-FFF2-40B4-BE49-F238E27FC236}">
                <a16:creationId xmlns:a16="http://schemas.microsoft.com/office/drawing/2014/main" id="{C31CC895-F9C8-54F8-32B6-6589307B5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056" y="1089025"/>
            <a:ext cx="2192813" cy="21928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B9A457-496D-3721-F6F8-088FC92733FA}"/>
              </a:ext>
            </a:extLst>
          </p:cNvPr>
          <p:cNvSpPr txBox="1"/>
          <p:nvPr/>
        </p:nvSpPr>
        <p:spPr>
          <a:xfrm>
            <a:off x="7370174" y="3438066"/>
            <a:ext cx="3552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Helps the planet</a:t>
            </a:r>
            <a:endParaRPr lang="en-GB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58FA83-B114-D0EC-F01C-1C52E9098280}"/>
              </a:ext>
            </a:extLst>
          </p:cNvPr>
          <p:cNvSpPr txBox="1"/>
          <p:nvPr/>
        </p:nvSpPr>
        <p:spPr>
          <a:xfrm>
            <a:off x="6379463" y="4287812"/>
            <a:ext cx="5281613" cy="1681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Less water wastefulness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Less greenhouse gases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Less food speculation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17E53D2-1789-CEA5-E8E5-731787FAC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5A7E7D2-9D17-58EC-1720-69F26DE38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9548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D6E14-B9B8-CBEB-1D6F-E3B2A5651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7" y="3218932"/>
            <a:ext cx="10515600" cy="723898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Cricket Flour in other contexts…</a:t>
            </a:r>
            <a:endParaRPr lang="en-GB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ED349C-2B5B-D69D-D552-D53AAF5C796A}"/>
              </a:ext>
            </a:extLst>
          </p:cNvPr>
          <p:cNvSpPr txBox="1"/>
          <p:nvPr/>
        </p:nvSpPr>
        <p:spPr>
          <a:xfrm>
            <a:off x="8527932" y="2553837"/>
            <a:ext cx="2499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Elon Musk - Tesla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4" name="Picture 3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D80EF4C8-534C-E78B-DC1B-55016FD0E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128" y="151228"/>
            <a:ext cx="1740117" cy="2135976"/>
          </a:xfrm>
          <a:prstGeom prst="rect">
            <a:avLst/>
          </a:prstGeom>
        </p:spPr>
      </p:pic>
      <p:pic>
        <p:nvPicPr>
          <p:cNvPr id="5" name="Picture 4" descr="A white car with a black background&#10;&#10;Description automatically generated">
            <a:extLst>
              <a:ext uri="{FF2B5EF4-FFF2-40B4-BE49-F238E27FC236}">
                <a16:creationId xmlns:a16="http://schemas.microsoft.com/office/drawing/2014/main" id="{BF9D0A8F-7580-4DF6-1631-35735D9C1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087" y="1148539"/>
            <a:ext cx="2720622" cy="1430156"/>
          </a:xfrm>
          <a:prstGeom prst="rect">
            <a:avLst/>
          </a:prstGeom>
        </p:spPr>
      </p:pic>
      <p:pic>
        <p:nvPicPr>
          <p:cNvPr id="6" name="Picture 5" descr="A person sitting in a car&#10;&#10;Description automatically generated">
            <a:extLst>
              <a:ext uri="{FF2B5EF4-FFF2-40B4-BE49-F238E27FC236}">
                <a16:creationId xmlns:a16="http://schemas.microsoft.com/office/drawing/2014/main" id="{2AA8852C-C039-170D-DC0E-10EA87000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97" y="627296"/>
            <a:ext cx="2135877" cy="1729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F9FAB9-B6D1-3009-DE29-A05381BFA91D}"/>
              </a:ext>
            </a:extLst>
          </p:cNvPr>
          <p:cNvSpPr txBox="1"/>
          <p:nvPr/>
        </p:nvSpPr>
        <p:spPr>
          <a:xfrm>
            <a:off x="814387" y="2553838"/>
            <a:ext cx="3904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Henry Ford - 1</a:t>
            </a:r>
            <a:r>
              <a:rPr lang="en-US" sz="2400" baseline="30000" dirty="0">
                <a:solidFill>
                  <a:schemeClr val="bg1"/>
                </a:solidFill>
              </a:rPr>
              <a:t>st</a:t>
            </a:r>
            <a:r>
              <a:rPr lang="en-US" sz="2400" dirty="0">
                <a:solidFill>
                  <a:schemeClr val="bg1"/>
                </a:solidFill>
              </a:rPr>
              <a:t> quadricycle</a:t>
            </a:r>
            <a:endParaRPr lang="en-GB" sz="2400" dirty="0">
              <a:solidFill>
                <a:schemeClr val="bg1"/>
              </a:solidFill>
            </a:endParaRPr>
          </a:p>
        </p:txBody>
      </p:sp>
      <p:pic>
        <p:nvPicPr>
          <p:cNvPr id="8" name="Picture 7" descr="A person with glasses and beard&#10;&#10;Description automatically generated">
            <a:extLst>
              <a:ext uri="{FF2B5EF4-FFF2-40B4-BE49-F238E27FC236}">
                <a16:creationId xmlns:a16="http://schemas.microsoft.com/office/drawing/2014/main" id="{3258195C-E43E-79D7-912E-EAACBF99DE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619" y="4045925"/>
            <a:ext cx="1778000" cy="1778000"/>
          </a:xfrm>
          <a:prstGeom prst="rect">
            <a:avLst/>
          </a:prstGeom>
        </p:spPr>
      </p:pic>
      <p:pic>
        <p:nvPicPr>
          <p:cNvPr id="9" name="Picture 8" descr="A close-up of a cell phone&#10;&#10;Description automatically generated">
            <a:extLst>
              <a:ext uri="{FF2B5EF4-FFF2-40B4-BE49-F238E27FC236}">
                <a16:creationId xmlns:a16="http://schemas.microsoft.com/office/drawing/2014/main" id="{7BC6FEB2-ECEB-4564-895E-B3BACC7251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846" y="4310669"/>
            <a:ext cx="815815" cy="15132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D854CE-921A-063B-C2B6-B92FB960D6CD}"/>
              </a:ext>
            </a:extLst>
          </p:cNvPr>
          <p:cNvSpPr txBox="1"/>
          <p:nvPr/>
        </p:nvSpPr>
        <p:spPr>
          <a:xfrm>
            <a:off x="4139575" y="5955968"/>
            <a:ext cx="3865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Steve Jobs - 1</a:t>
            </a:r>
            <a:r>
              <a:rPr lang="en-US" sz="2400" baseline="30000" dirty="0">
                <a:solidFill>
                  <a:schemeClr val="bg1"/>
                </a:solidFill>
              </a:rPr>
              <a:t>st</a:t>
            </a:r>
            <a:r>
              <a:rPr lang="en-US" sz="2400" dirty="0">
                <a:solidFill>
                  <a:schemeClr val="bg1"/>
                </a:solidFill>
              </a:rPr>
              <a:t> smartphone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59B8038-E7AB-A3E5-B930-FBF5D3E52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28A4A1E-2A72-5359-247C-E423EB226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3478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1805-7F34-38C1-83DC-6BE4630F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067051"/>
            <a:ext cx="10515600" cy="723898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What is the </a:t>
            </a:r>
            <a:r>
              <a:rPr lang="en-US" sz="3600" dirty="0">
                <a:solidFill>
                  <a:schemeClr val="accent6"/>
                </a:solidFill>
              </a:rPr>
              <a:t>Cricket Flour </a:t>
            </a:r>
            <a:r>
              <a:rPr lang="en-US" sz="3600" dirty="0"/>
              <a:t>of Identity?</a:t>
            </a:r>
            <a:endParaRPr lang="en-GB" sz="3600" dirty="0"/>
          </a:p>
        </p:txBody>
      </p:sp>
      <p:pic>
        <p:nvPicPr>
          <p:cNvPr id="4" name="Picture 3" descr="A cartoon of a person with question marks&#10;&#10;Description automatically generated">
            <a:extLst>
              <a:ext uri="{FF2B5EF4-FFF2-40B4-BE49-F238E27FC236}">
                <a16:creationId xmlns:a16="http://schemas.microsoft.com/office/drawing/2014/main" id="{D003AE22-D4E1-B5B7-A6F1-3089DA940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449" y="4292928"/>
            <a:ext cx="2017636" cy="201763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C6C057-323A-06C3-B70E-41CDC82EF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E6F16-53B8-BF19-982B-A112B7577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1557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A1805-7F34-38C1-83DC-6BE4630F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388" y="3067051"/>
            <a:ext cx="10515600" cy="723898"/>
          </a:xfrm>
        </p:spPr>
        <p:txBody>
          <a:bodyPr>
            <a:noAutofit/>
          </a:bodyPr>
          <a:lstStyle/>
          <a:p>
            <a:pPr algn="ctr"/>
            <a:r>
              <a:rPr lang="en-US" sz="8800"/>
              <a:t>DECENTRALIZED IDENTITY</a:t>
            </a:r>
            <a:endParaRPr lang="en-GB" sz="8800"/>
          </a:p>
        </p:txBody>
      </p:sp>
      <p:pic>
        <p:nvPicPr>
          <p:cNvPr id="7" name="Picture 6" descr="A group of yellow stars&#10;&#10;Description automatically generated">
            <a:extLst>
              <a:ext uri="{FF2B5EF4-FFF2-40B4-BE49-F238E27FC236}">
                <a16:creationId xmlns:a16="http://schemas.microsoft.com/office/drawing/2014/main" id="{00835B0A-4630-B1A5-8C1F-B50DE65F5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156" y="3352495"/>
            <a:ext cx="1201457" cy="1201457"/>
          </a:xfrm>
          <a:prstGeom prst="rect">
            <a:avLst/>
          </a:prstGeom>
        </p:spPr>
      </p:pic>
      <p:pic>
        <p:nvPicPr>
          <p:cNvPr id="8" name="Picture 7" descr="A group of yellow stars&#10;&#10;Description automatically generated">
            <a:extLst>
              <a:ext uri="{FF2B5EF4-FFF2-40B4-BE49-F238E27FC236}">
                <a16:creationId xmlns:a16="http://schemas.microsoft.com/office/drawing/2014/main" id="{73373E53-1FFB-D7AD-23BF-2B1CFE076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77" y="1164752"/>
            <a:ext cx="1201457" cy="1201457"/>
          </a:xfrm>
          <a:prstGeom prst="rect">
            <a:avLst/>
          </a:prstGeom>
        </p:spPr>
      </p:pic>
      <p:pic>
        <p:nvPicPr>
          <p:cNvPr id="10" name="Picture 9" descr="A yellow star with rays of light&#10;&#10;Description automatically generated">
            <a:extLst>
              <a:ext uri="{FF2B5EF4-FFF2-40B4-BE49-F238E27FC236}">
                <a16:creationId xmlns:a16="http://schemas.microsoft.com/office/drawing/2014/main" id="{353582D4-3EF7-6E0F-CA34-5738AF654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3" y="3677295"/>
            <a:ext cx="814496" cy="814496"/>
          </a:xfrm>
          <a:prstGeom prst="rect">
            <a:avLst/>
          </a:prstGeom>
        </p:spPr>
      </p:pic>
      <p:pic>
        <p:nvPicPr>
          <p:cNvPr id="11" name="Picture 10" descr="A yellow star with rays of light&#10;&#10;Description automatically generated">
            <a:extLst>
              <a:ext uri="{FF2B5EF4-FFF2-40B4-BE49-F238E27FC236}">
                <a16:creationId xmlns:a16="http://schemas.microsoft.com/office/drawing/2014/main" id="{E4B02FE8-EF7D-B3A2-99CE-2CD85B756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492" y="1164752"/>
            <a:ext cx="814496" cy="814496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FA75C1C-1595-6052-77DA-AD551AB8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48AE3FD-BB94-56C7-8026-29C9AB06A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2515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B9C0A-0211-0392-9BC2-78F83E0B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Decentralized Identity mean?</a:t>
            </a:r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18F8A0-1876-8066-C155-DE771ECA7FA2}"/>
              </a:ext>
            </a:extLst>
          </p:cNvPr>
          <p:cNvSpPr txBox="1"/>
          <p:nvPr/>
        </p:nvSpPr>
        <p:spPr>
          <a:xfrm>
            <a:off x="1333581" y="2305098"/>
            <a:ext cx="948368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800" dirty="0">
                <a:solidFill>
                  <a:schemeClr val="accent6"/>
                </a:solidFill>
              </a:rPr>
              <a:t>DECENTRALIZED</a:t>
            </a:r>
            <a:r>
              <a:rPr lang="en-US" sz="8800" dirty="0">
                <a:solidFill>
                  <a:schemeClr val="bg1"/>
                </a:solidFill>
              </a:rPr>
              <a:t> </a:t>
            </a:r>
          </a:p>
          <a:p>
            <a:pPr algn="ctr">
              <a:lnSpc>
                <a:spcPts val="8000"/>
              </a:lnSpc>
            </a:pPr>
            <a:r>
              <a:rPr lang="en-GB" sz="9600" b="0" i="0" dirty="0">
                <a:solidFill>
                  <a:srgbClr val="E8EAED"/>
                </a:solidFill>
                <a:effectLst/>
                <a:latin typeface="Google Sans"/>
              </a:rPr>
              <a:t>≠</a:t>
            </a:r>
          </a:p>
          <a:p>
            <a:pPr algn="ctr">
              <a:lnSpc>
                <a:spcPts val="8000"/>
              </a:lnSpc>
            </a:pPr>
            <a:r>
              <a:rPr lang="en-US" sz="8800" dirty="0">
                <a:solidFill>
                  <a:srgbClr val="00B0F0"/>
                </a:solidFill>
              </a:rPr>
              <a:t>BLOCKCHAIN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895B86-2EFA-83E9-E704-28BC59A10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12/04/2024</a:t>
            </a:r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36E48-5537-2062-F8FA-30ED421A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9</a:t>
            </a:fld>
            <a:endParaRPr lang="it-IT"/>
          </a:p>
        </p:txBody>
      </p:sp>
      <p:pic>
        <p:nvPicPr>
          <p:cNvPr id="5" name="Picture 4" descr="A cartoon of a person holding a clipboard and a stick&#10;&#10;Description automatically generated">
            <a:extLst>
              <a:ext uri="{FF2B5EF4-FFF2-40B4-BE49-F238E27FC236}">
                <a16:creationId xmlns:a16="http://schemas.microsoft.com/office/drawing/2014/main" id="{68ECE3D1-88ED-0722-85D8-DD992EE6C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921" y="166730"/>
            <a:ext cx="1120692" cy="1120692"/>
          </a:xfrm>
          <a:prstGeom prst="rect">
            <a:avLst/>
          </a:prstGeom>
        </p:spPr>
      </p:pic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3F9CE056-7DA7-2CB2-0D82-CA1CBD6620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128" y="425921"/>
            <a:ext cx="1120692" cy="60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56215"/>
      </p:ext>
    </p:extLst>
  </p:cSld>
  <p:clrMapOvr>
    <a:masterClrMapping/>
  </p:clrMapOvr>
</p:sld>
</file>

<file path=ppt/theme/theme1.xml><?xml version="1.0" encoding="utf-8"?>
<a:theme xmlns:a="http://schemas.openxmlformats.org/drawingml/2006/main" name="Monokee 2022">
  <a:themeElements>
    <a:clrScheme name="Monokee 2022">
      <a:dk1>
        <a:sysClr val="windowText" lastClr="000000"/>
      </a:dk1>
      <a:lt1>
        <a:sysClr val="window" lastClr="FFFFFF"/>
      </a:lt1>
      <a:dk2>
        <a:srgbClr val="476844"/>
      </a:dk2>
      <a:lt2>
        <a:srgbClr val="E7E7E7"/>
      </a:lt2>
      <a:accent1>
        <a:srgbClr val="47AC40"/>
      </a:accent1>
      <a:accent2>
        <a:srgbClr val="E94539"/>
      </a:accent2>
      <a:accent3>
        <a:srgbClr val="833E90"/>
      </a:accent3>
      <a:accent4>
        <a:srgbClr val="FFEC3D"/>
      </a:accent4>
      <a:accent5>
        <a:srgbClr val="4153A0"/>
      </a:accent5>
      <a:accent6>
        <a:srgbClr val="F49719"/>
      </a:accent6>
      <a:hlink>
        <a:srgbClr val="4153A0"/>
      </a:hlink>
      <a:folHlink>
        <a:srgbClr val="795649"/>
      </a:folHlink>
    </a:clrScheme>
    <a:fontScheme name="Monokee 2022">
      <a:majorFont>
        <a:latin typeface="Robo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1" id="{4111BF5A-1F29-4417-8586-8DE76D7023BF}" vid="{D86D4277-77FA-413E-B98A-45CF973C07E1}"/>
    </a:ext>
  </a:extLst>
</a:theme>
</file>

<file path=ppt/theme/theme2.xml><?xml version="1.0" encoding="utf-8"?>
<a:theme xmlns:a="http://schemas.openxmlformats.org/drawingml/2006/main" name="Monokee 2022 Dark">
  <a:themeElements>
    <a:clrScheme name="Monokee 2022">
      <a:dk1>
        <a:sysClr val="windowText" lastClr="000000"/>
      </a:dk1>
      <a:lt1>
        <a:sysClr val="window" lastClr="FFFFFF"/>
      </a:lt1>
      <a:dk2>
        <a:srgbClr val="476844"/>
      </a:dk2>
      <a:lt2>
        <a:srgbClr val="E7E7E7"/>
      </a:lt2>
      <a:accent1>
        <a:srgbClr val="47AC40"/>
      </a:accent1>
      <a:accent2>
        <a:srgbClr val="E94539"/>
      </a:accent2>
      <a:accent3>
        <a:srgbClr val="833E90"/>
      </a:accent3>
      <a:accent4>
        <a:srgbClr val="FFEC3D"/>
      </a:accent4>
      <a:accent5>
        <a:srgbClr val="4153A0"/>
      </a:accent5>
      <a:accent6>
        <a:srgbClr val="F49719"/>
      </a:accent6>
      <a:hlink>
        <a:srgbClr val="4153A0"/>
      </a:hlink>
      <a:folHlink>
        <a:srgbClr val="795649"/>
      </a:folHlink>
    </a:clrScheme>
    <a:fontScheme name="Monokee 2022">
      <a:majorFont>
        <a:latin typeface="Robo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1" id="{4111BF5A-1F29-4417-8586-8DE76D7023BF}" vid="{7E6A65CF-A61B-447F-969C-DB6FA1BDCFA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A5BFA0C0A8B294486A33DCD6659936B" ma:contentTypeVersion="16" ma:contentTypeDescription="Creare un nuovo documento." ma:contentTypeScope="" ma:versionID="daee1447aaef5bccb8a80a78668c498d">
  <xsd:schema xmlns:xsd="http://www.w3.org/2001/XMLSchema" xmlns:xs="http://www.w3.org/2001/XMLSchema" xmlns:p="http://schemas.microsoft.com/office/2006/metadata/properties" xmlns:ns2="575d846e-f7ae-43b5-8c82-dc08880f9fbc" xmlns:ns3="03c8b834-4481-4188-a1ff-b897afb54cf4" targetNamespace="http://schemas.microsoft.com/office/2006/metadata/properties" ma:root="true" ma:fieldsID="efa0bf4476c8d1fc48467a56ca0091a5" ns2:_="" ns3:_="">
    <xsd:import namespace="575d846e-f7ae-43b5-8c82-dc08880f9fbc"/>
    <xsd:import namespace="03c8b834-4481-4188-a1ff-b897afb54c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5d846e-f7ae-43b5-8c82-dc08880f9f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Tag immagine" ma:readOnly="false" ma:fieldId="{5cf76f15-5ced-4ddc-b409-7134ff3c332f}" ma:taxonomyMulti="true" ma:sspId="1a246a42-2820-4317-b175-351f0a823e6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c8b834-4481-4188-a1ff-b897afb54cf4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bb3edf6-db6c-4c51-8a2b-2299837c9451}" ma:internalName="TaxCatchAll" ma:showField="CatchAllData" ma:web="03c8b834-4481-4188-a1ff-b897afb54cf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1A8BE4-88A4-41D2-BF97-65A903237D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29FE34-9E0F-4A52-99C9-3C904651C744}">
  <ds:schemaRefs>
    <ds:schemaRef ds:uri="03c8b834-4481-4188-a1ff-b897afb54cf4"/>
    <ds:schemaRef ds:uri="575d846e-f7ae-43b5-8c82-dc08880f9fb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ssi16-9</Template>
  <TotalTime>0</TotalTime>
  <Words>1139</Words>
  <Application>Microsoft Office PowerPoint</Application>
  <PresentationFormat>Widescreen</PresentationFormat>
  <Paragraphs>277</Paragraphs>
  <Slides>40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Aptos</vt:lpstr>
      <vt:lpstr>Arial</vt:lpstr>
      <vt:lpstr>Google Sans</vt:lpstr>
      <vt:lpstr>Lato</vt:lpstr>
      <vt:lpstr>Roboto</vt:lpstr>
      <vt:lpstr>Segoe UI</vt:lpstr>
      <vt:lpstr>Monokee 2022</vt:lpstr>
      <vt:lpstr>Monokee 2022 Dark</vt:lpstr>
      <vt:lpstr>Decentralized identity WILL arrive soon</vt:lpstr>
      <vt:lpstr>Decentralized identity WILL arrive soon (sooner than expected)</vt:lpstr>
      <vt:lpstr>The Story of Cricket Flour</vt:lpstr>
      <vt:lpstr>The Story of Cricket Flour</vt:lpstr>
      <vt:lpstr>Cricket Flour on paper</vt:lpstr>
      <vt:lpstr>Cricket Flour in other contexts…</vt:lpstr>
      <vt:lpstr>What is the Cricket Flour of Identity?</vt:lpstr>
      <vt:lpstr>DECENTRALIZED IDENTITY</vt:lpstr>
      <vt:lpstr>What does Decentralized Identity mean?</vt:lpstr>
      <vt:lpstr>Definitions &amp; Glossary</vt:lpstr>
      <vt:lpstr>Definitions &amp; Glossary</vt:lpstr>
      <vt:lpstr>Definitions &amp; Glossary</vt:lpstr>
      <vt:lpstr>What does Decentralized Identity mean?</vt:lpstr>
      <vt:lpstr>Decentralized is like Cricket Flour in Identity</vt:lpstr>
      <vt:lpstr>There are shining examples…</vt:lpstr>
      <vt:lpstr>Standards, Protocols, and Regulations</vt:lpstr>
      <vt:lpstr>Standards, Protocols, and Regulations</vt:lpstr>
      <vt:lpstr>Standards, Protocols, and Regulations</vt:lpstr>
      <vt:lpstr>Standards, Protocols, and Regulations</vt:lpstr>
      <vt:lpstr>Standards, Protocols, and Regulations</vt:lpstr>
      <vt:lpstr>Standards, Protocols, and Regulations</vt:lpstr>
      <vt:lpstr>Standards, Protocols, and Regulations</vt:lpstr>
      <vt:lpstr>Standards, Protocols, and Regulations</vt:lpstr>
      <vt:lpstr>Standards, Protocols, and Regulations</vt:lpstr>
      <vt:lpstr>Standards, Protocols, and Regulations</vt:lpstr>
      <vt:lpstr>Standards, Protocols, and Regulations</vt:lpstr>
      <vt:lpstr>Standards, Protocols, and Regulations</vt:lpstr>
      <vt:lpstr>Don’t be afraid! Monokee is here</vt:lpstr>
      <vt:lpstr>Don’t be afraid! Monokee is here</vt:lpstr>
      <vt:lpstr>Use case 1 – Effortless transition</vt:lpstr>
      <vt:lpstr>Use case 1 – Effortless transition</vt:lpstr>
      <vt:lpstr>Use case 1 – Effortless transition</vt:lpstr>
      <vt:lpstr>Use case 1 – Effortless transition</vt:lpstr>
      <vt:lpstr>Use case 1 – Effortless transition</vt:lpstr>
      <vt:lpstr>Use case 2 – Present DL (through OpenID for VP)</vt:lpstr>
      <vt:lpstr>Use case 2 – Present DL (through OpenID for VP)</vt:lpstr>
      <vt:lpstr>Use case 2 – Present DL (through OpenID for VP)</vt:lpstr>
      <vt:lpstr>Use case 2 – Present DL (through OpenID for VP)</vt:lpstr>
      <vt:lpstr>Use case 2 – Present DL (through OpenID for VP)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Decentralized identity WILL COLONIZE US ALL</dc:title>
  <dc:creator>Matteo Midena</dc:creator>
  <cp:lastModifiedBy>Matteo Midena</cp:lastModifiedBy>
  <cp:revision>1</cp:revision>
  <dcterms:created xsi:type="dcterms:W3CDTF">2024-04-04T08:20:40Z</dcterms:created>
  <dcterms:modified xsi:type="dcterms:W3CDTF">2024-04-11T15:34:39Z</dcterms:modified>
</cp:coreProperties>
</file>